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6" r:id="rId1"/>
  </p:sldMasterIdLst>
  <p:notesMasterIdLst>
    <p:notesMasterId r:id="rId33"/>
  </p:notesMasterIdLst>
  <p:sldIdLst>
    <p:sldId id="256" r:id="rId2"/>
    <p:sldId id="258" r:id="rId3"/>
    <p:sldId id="259" r:id="rId4"/>
    <p:sldId id="260" r:id="rId5"/>
    <p:sldId id="257" r:id="rId6"/>
    <p:sldId id="261" r:id="rId7"/>
    <p:sldId id="262" r:id="rId8"/>
    <p:sldId id="289" r:id="rId9"/>
    <p:sldId id="263"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7" r:id="rId32"/>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650A958-C00B-49E9-B34B-E795D0AC35D0}">
  <a:tblStyle styleId="{C650A958-C00B-49E9-B34B-E795D0AC35D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4359" autoAdjust="0"/>
    <p:restoredTop sz="94660"/>
  </p:normalViewPr>
  <p:slideViewPr>
    <p:cSldViewPr snapToGrid="0">
      <p:cViewPr varScale="1">
        <p:scale>
          <a:sx n="107" d="100"/>
          <a:sy n="107" d="100"/>
        </p:scale>
        <p:origin x="91" y="125"/>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714ab38a4c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714ab38a4c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172127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g6bd56c9061_0_21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2" name="Google Shape;322;g6bd56c9061_0_21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7ef192be33_3_1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7ef192be33_3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71571a7c95_11_3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 name="Google Shape;365;g71571a7c95_11_3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71571a7c95_11_4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8" name="Google Shape;388;g71571a7c95_11_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g6bad27d065_0_25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5" name="Google Shape;405;g6bad27d065_0_25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g81019570e5_0_9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1" name="Google Shape;411;g81019570e5_0_9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g6bad27d065_0_24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8" name="Google Shape;418;g6bad27d065_0_24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714ab38a4c_0_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714ab38a4c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Google Shape;439;g7ef192be33_3_2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0" name="Google Shape;440;g7ef192be33_3_2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7"/>
        <p:cNvGrpSpPr/>
        <p:nvPr/>
      </p:nvGrpSpPr>
      <p:grpSpPr>
        <a:xfrm>
          <a:off x="0" y="0"/>
          <a:ext cx="0" cy="0"/>
          <a:chOff x="0" y="0"/>
          <a:chExt cx="0" cy="0"/>
        </a:xfrm>
      </p:grpSpPr>
      <p:sp>
        <p:nvSpPr>
          <p:cNvPr id="708" name="Google Shape;708;g6b20e22304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9" name="Google Shape;709;g6b20e2230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6be81bf08b_0_120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6be81bf08b_0_120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3"/>
        <p:cNvGrpSpPr/>
        <p:nvPr/>
      </p:nvGrpSpPr>
      <p:grpSpPr>
        <a:xfrm>
          <a:off x="0" y="0"/>
          <a:ext cx="0" cy="0"/>
          <a:chOff x="0" y="0"/>
          <a:chExt cx="0" cy="0"/>
        </a:xfrm>
      </p:grpSpPr>
      <p:sp>
        <p:nvSpPr>
          <p:cNvPr id="714" name="Google Shape;714;g6bd56c9061_0_22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5" name="Google Shape;715;g6bd56c9061_0_22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1"/>
        <p:cNvGrpSpPr/>
        <p:nvPr/>
      </p:nvGrpSpPr>
      <p:grpSpPr>
        <a:xfrm>
          <a:off x="0" y="0"/>
          <a:ext cx="0" cy="0"/>
          <a:chOff x="0" y="0"/>
          <a:chExt cx="0" cy="0"/>
        </a:xfrm>
      </p:grpSpPr>
      <p:sp>
        <p:nvSpPr>
          <p:cNvPr id="722" name="Google Shape;722;g6bd56c9061_0_15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3" name="Google Shape;723;g6bd56c9061_0_15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7"/>
        <p:cNvGrpSpPr/>
        <p:nvPr/>
      </p:nvGrpSpPr>
      <p:grpSpPr>
        <a:xfrm>
          <a:off x="0" y="0"/>
          <a:ext cx="0" cy="0"/>
          <a:chOff x="0" y="0"/>
          <a:chExt cx="0" cy="0"/>
        </a:xfrm>
      </p:grpSpPr>
      <p:sp>
        <p:nvSpPr>
          <p:cNvPr id="728" name="Google Shape;728;g714ab38a4c_0_3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9" name="Google Shape;729;g714ab38a4c_0_3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3"/>
        <p:cNvGrpSpPr/>
        <p:nvPr/>
      </p:nvGrpSpPr>
      <p:grpSpPr>
        <a:xfrm>
          <a:off x="0" y="0"/>
          <a:ext cx="0" cy="0"/>
          <a:chOff x="0" y="0"/>
          <a:chExt cx="0" cy="0"/>
        </a:xfrm>
      </p:grpSpPr>
      <p:sp>
        <p:nvSpPr>
          <p:cNvPr id="734" name="Google Shape;734;g714ab38a4c_0_3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5" name="Google Shape;735;g714ab38a4c_0_3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0"/>
        <p:cNvGrpSpPr/>
        <p:nvPr/>
      </p:nvGrpSpPr>
      <p:grpSpPr>
        <a:xfrm>
          <a:off x="0" y="0"/>
          <a:ext cx="0" cy="0"/>
          <a:chOff x="0" y="0"/>
          <a:chExt cx="0" cy="0"/>
        </a:xfrm>
      </p:grpSpPr>
      <p:sp>
        <p:nvSpPr>
          <p:cNvPr id="741" name="Google Shape;741;g6b20e22304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2" name="Google Shape;742;g6b20e2230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9"/>
        <p:cNvGrpSpPr/>
        <p:nvPr/>
      </p:nvGrpSpPr>
      <p:grpSpPr>
        <a:xfrm>
          <a:off x="0" y="0"/>
          <a:ext cx="0" cy="0"/>
          <a:chOff x="0" y="0"/>
          <a:chExt cx="0" cy="0"/>
        </a:xfrm>
      </p:grpSpPr>
      <p:sp>
        <p:nvSpPr>
          <p:cNvPr id="750" name="Google Shape;750;g6be81bf08b_0_119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1" name="Google Shape;751;g6be81bf08b_0_119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4"/>
        <p:cNvGrpSpPr/>
        <p:nvPr/>
      </p:nvGrpSpPr>
      <p:grpSpPr>
        <a:xfrm>
          <a:off x="0" y="0"/>
          <a:ext cx="0" cy="0"/>
          <a:chOff x="0" y="0"/>
          <a:chExt cx="0" cy="0"/>
        </a:xfrm>
      </p:grpSpPr>
      <p:sp>
        <p:nvSpPr>
          <p:cNvPr id="825" name="Google Shape;825;g81019570e5_0_14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6" name="Google Shape;826;g81019570e5_0_14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7"/>
        <p:cNvGrpSpPr/>
        <p:nvPr/>
      </p:nvGrpSpPr>
      <p:grpSpPr>
        <a:xfrm>
          <a:off x="0" y="0"/>
          <a:ext cx="0" cy="0"/>
          <a:chOff x="0" y="0"/>
          <a:chExt cx="0" cy="0"/>
        </a:xfrm>
      </p:grpSpPr>
      <p:sp>
        <p:nvSpPr>
          <p:cNvPr id="838" name="Google Shape;838;g6bd56c9061_0_259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9" name="Google Shape;839;g6bd56c9061_0_25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3"/>
        <p:cNvGrpSpPr/>
        <p:nvPr/>
      </p:nvGrpSpPr>
      <p:grpSpPr>
        <a:xfrm>
          <a:off x="0" y="0"/>
          <a:ext cx="0" cy="0"/>
          <a:chOff x="0" y="0"/>
          <a:chExt cx="0" cy="0"/>
        </a:xfrm>
      </p:grpSpPr>
      <p:sp>
        <p:nvSpPr>
          <p:cNvPr id="844" name="Google Shape;844;g6bd56c9061_0_16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5" name="Google Shape;845;g6bd56c9061_0_16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5"/>
        <p:cNvGrpSpPr/>
        <p:nvPr/>
      </p:nvGrpSpPr>
      <p:grpSpPr>
        <a:xfrm>
          <a:off x="0" y="0"/>
          <a:ext cx="0" cy="0"/>
          <a:chOff x="0" y="0"/>
          <a:chExt cx="0" cy="0"/>
        </a:xfrm>
      </p:grpSpPr>
      <p:sp>
        <p:nvSpPr>
          <p:cNvPr id="856" name="Google Shape;856;g6bd56c9061_0_16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7" name="Google Shape;857;g6bd56c9061_0_16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70c1df8b91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 name="Google Shape;241;g70c1df8b91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9"/>
        <p:cNvGrpSpPr/>
        <p:nvPr/>
      </p:nvGrpSpPr>
      <p:grpSpPr>
        <a:xfrm>
          <a:off x="0" y="0"/>
          <a:ext cx="0" cy="0"/>
          <a:chOff x="0" y="0"/>
          <a:chExt cx="0" cy="0"/>
        </a:xfrm>
      </p:grpSpPr>
      <p:sp>
        <p:nvSpPr>
          <p:cNvPr id="870" name="Google Shape;870;g6bd56c9061_0_16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1" name="Google Shape;871;g6bd56c9061_0_16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3"/>
        <p:cNvGrpSpPr/>
        <p:nvPr/>
      </p:nvGrpSpPr>
      <p:grpSpPr>
        <a:xfrm>
          <a:off x="0" y="0"/>
          <a:ext cx="0" cy="0"/>
          <a:chOff x="0" y="0"/>
          <a:chExt cx="0" cy="0"/>
        </a:xfrm>
      </p:grpSpPr>
      <p:sp>
        <p:nvSpPr>
          <p:cNvPr id="844" name="Google Shape;844;g6bd56c9061_0_16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5" name="Google Shape;845;g6bd56c9061_0_16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999680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70c1df8b91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g70c1df8b91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6bd56c9061_0_3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 name="Google Shape;256;g6bd56c9061_0_3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6ba96a1c45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6ba96a1c45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g35ed75ccf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 name="Google Shape;370;g35ed75ccf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70c1df8b91_0_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 name="Google Shape;270;g70c1df8b91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4.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a:blip r:embed="rId2">
            <a:alphaModFix/>
          </a:blip>
          <a:stretch>
            <a:fillRect/>
          </a:stretch>
        </a:blipFill>
        <a:effectLst/>
      </p:bgPr>
    </p:bg>
    <p:spTree>
      <p:nvGrpSpPr>
        <p:cNvPr id="1" name="Shape 24"/>
        <p:cNvGrpSpPr/>
        <p:nvPr/>
      </p:nvGrpSpPr>
      <p:grpSpPr>
        <a:xfrm>
          <a:off x="0" y="0"/>
          <a:ext cx="0" cy="0"/>
          <a:chOff x="0" y="0"/>
          <a:chExt cx="0" cy="0"/>
        </a:xfrm>
      </p:grpSpPr>
      <p:grpSp>
        <p:nvGrpSpPr>
          <p:cNvPr id="25" name="Google Shape;25;p3"/>
          <p:cNvGrpSpPr/>
          <p:nvPr/>
        </p:nvGrpSpPr>
        <p:grpSpPr>
          <a:xfrm>
            <a:off x="-58773" y="-36746"/>
            <a:ext cx="6154261" cy="5273433"/>
            <a:chOff x="-58773" y="-36746"/>
            <a:chExt cx="6154261" cy="5273433"/>
          </a:xfrm>
        </p:grpSpPr>
        <p:pic>
          <p:nvPicPr>
            <p:cNvPr id="26" name="Google Shape;26;p3"/>
            <p:cNvPicPr preferRelativeResize="0"/>
            <p:nvPr/>
          </p:nvPicPr>
          <p:blipFill rotWithShape="1">
            <a:blip r:embed="rId3">
              <a:alphaModFix/>
            </a:blip>
            <a:srcRect l="47478" b="42213"/>
            <a:stretch/>
          </p:blipFill>
          <p:spPr>
            <a:xfrm rot="10800000" flipH="1">
              <a:off x="-58773" y="-36746"/>
              <a:ext cx="3720675" cy="4085425"/>
            </a:xfrm>
            <a:prstGeom prst="rect">
              <a:avLst/>
            </a:prstGeom>
            <a:noFill/>
            <a:ln>
              <a:noFill/>
            </a:ln>
          </p:spPr>
        </p:pic>
        <p:sp>
          <p:nvSpPr>
            <p:cNvPr id="27" name="Google Shape;27;p3"/>
            <p:cNvSpPr/>
            <p:nvPr/>
          </p:nvSpPr>
          <p:spPr>
            <a:xfrm rot="10800000">
              <a:off x="1836954" y="3263921"/>
              <a:ext cx="1972491" cy="1972766"/>
            </a:xfrm>
            <a:prstGeom prst="ellipse">
              <a:avLst/>
            </a:prstGeom>
            <a:gradFill>
              <a:gsLst>
                <a:gs pos="0">
                  <a:srgbClr val="00151F">
                    <a:alpha val="56862"/>
                  </a:srgbClr>
                </a:gs>
                <a:gs pos="5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8" name="Google Shape;28;p3"/>
            <p:cNvPicPr preferRelativeResize="0"/>
            <p:nvPr/>
          </p:nvPicPr>
          <p:blipFill rotWithShape="1">
            <a:blip r:embed="rId4">
              <a:alphaModFix/>
            </a:blip>
            <a:srcRect l="9"/>
            <a:stretch/>
          </p:blipFill>
          <p:spPr>
            <a:xfrm rot="10800000">
              <a:off x="2251369" y="3625590"/>
              <a:ext cx="1195819" cy="1193481"/>
            </a:xfrm>
            <a:prstGeom prst="rect">
              <a:avLst/>
            </a:prstGeom>
            <a:noFill/>
            <a:ln>
              <a:noFill/>
            </a:ln>
          </p:spPr>
        </p:pic>
        <p:sp>
          <p:nvSpPr>
            <p:cNvPr id="29" name="Google Shape;29;p3"/>
            <p:cNvSpPr/>
            <p:nvPr/>
          </p:nvSpPr>
          <p:spPr>
            <a:xfrm>
              <a:off x="5013388" y="185377"/>
              <a:ext cx="1082100" cy="1082100"/>
            </a:xfrm>
            <a:prstGeom prst="ellipse">
              <a:avLst/>
            </a:prstGeom>
            <a:gradFill>
              <a:gsLst>
                <a:gs pos="0">
                  <a:srgbClr val="00151F">
                    <a:alpha val="23921"/>
                  </a:srgbClr>
                </a:gs>
                <a:gs pos="58999">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0" name="Google Shape;30;p3"/>
            <p:cNvPicPr preferRelativeResize="0"/>
            <p:nvPr/>
          </p:nvPicPr>
          <p:blipFill rotWithShape="1">
            <a:blip r:embed="rId5">
              <a:alphaModFix/>
            </a:blip>
            <a:srcRect b="10"/>
            <a:stretch/>
          </p:blipFill>
          <p:spPr>
            <a:xfrm rot="10800000">
              <a:off x="5344575" y="536475"/>
              <a:ext cx="403575" cy="402725"/>
            </a:xfrm>
            <a:prstGeom prst="rect">
              <a:avLst/>
            </a:prstGeom>
            <a:noFill/>
            <a:ln>
              <a:noFill/>
            </a:ln>
          </p:spPr>
        </p:pic>
      </p:grpSp>
      <p:sp>
        <p:nvSpPr>
          <p:cNvPr id="31" name="Google Shape;31;p3"/>
          <p:cNvSpPr txBox="1">
            <a:spLocks noGrp="1"/>
          </p:cNvSpPr>
          <p:nvPr>
            <p:ph type="title"/>
          </p:nvPr>
        </p:nvSpPr>
        <p:spPr>
          <a:xfrm flipH="1">
            <a:off x="4103150" y="2222475"/>
            <a:ext cx="4319400" cy="16215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2"/>
              </a:buClr>
              <a:buSzPts val="4200"/>
              <a:buNone/>
              <a:defRPr>
                <a:solidFill>
                  <a:schemeClr val="dk1"/>
                </a:solidFill>
              </a:defRPr>
            </a:lvl1pPr>
            <a:lvl2pPr lvl="1" algn="ctr" rtl="0">
              <a:spcBef>
                <a:spcPts val="0"/>
              </a:spcBef>
              <a:spcAft>
                <a:spcPts val="0"/>
              </a:spcAft>
              <a:buClr>
                <a:schemeClr val="accent2"/>
              </a:buClr>
              <a:buSzPts val="4200"/>
              <a:buNone/>
              <a:defRPr sz="4200">
                <a:solidFill>
                  <a:schemeClr val="accent2"/>
                </a:solidFill>
              </a:defRPr>
            </a:lvl2pPr>
            <a:lvl3pPr lvl="2" algn="ctr" rtl="0">
              <a:spcBef>
                <a:spcPts val="0"/>
              </a:spcBef>
              <a:spcAft>
                <a:spcPts val="0"/>
              </a:spcAft>
              <a:buClr>
                <a:schemeClr val="accent2"/>
              </a:buClr>
              <a:buSzPts val="4200"/>
              <a:buNone/>
              <a:defRPr sz="4200">
                <a:solidFill>
                  <a:schemeClr val="accent2"/>
                </a:solidFill>
              </a:defRPr>
            </a:lvl3pPr>
            <a:lvl4pPr lvl="3" algn="ctr" rtl="0">
              <a:spcBef>
                <a:spcPts val="0"/>
              </a:spcBef>
              <a:spcAft>
                <a:spcPts val="0"/>
              </a:spcAft>
              <a:buClr>
                <a:schemeClr val="accent2"/>
              </a:buClr>
              <a:buSzPts val="4200"/>
              <a:buNone/>
              <a:defRPr sz="4200">
                <a:solidFill>
                  <a:schemeClr val="accent2"/>
                </a:solidFill>
              </a:defRPr>
            </a:lvl4pPr>
            <a:lvl5pPr lvl="4" algn="ctr" rtl="0">
              <a:spcBef>
                <a:spcPts val="0"/>
              </a:spcBef>
              <a:spcAft>
                <a:spcPts val="0"/>
              </a:spcAft>
              <a:buClr>
                <a:schemeClr val="accent2"/>
              </a:buClr>
              <a:buSzPts val="4200"/>
              <a:buNone/>
              <a:defRPr sz="4200">
                <a:solidFill>
                  <a:schemeClr val="accent2"/>
                </a:solidFill>
              </a:defRPr>
            </a:lvl5pPr>
            <a:lvl6pPr lvl="5" algn="ctr" rtl="0">
              <a:spcBef>
                <a:spcPts val="0"/>
              </a:spcBef>
              <a:spcAft>
                <a:spcPts val="0"/>
              </a:spcAft>
              <a:buClr>
                <a:schemeClr val="accent2"/>
              </a:buClr>
              <a:buSzPts val="4200"/>
              <a:buNone/>
              <a:defRPr sz="4200">
                <a:solidFill>
                  <a:schemeClr val="accent2"/>
                </a:solidFill>
              </a:defRPr>
            </a:lvl6pPr>
            <a:lvl7pPr lvl="6" algn="ctr" rtl="0">
              <a:spcBef>
                <a:spcPts val="0"/>
              </a:spcBef>
              <a:spcAft>
                <a:spcPts val="0"/>
              </a:spcAft>
              <a:buClr>
                <a:schemeClr val="accent2"/>
              </a:buClr>
              <a:buSzPts val="4200"/>
              <a:buNone/>
              <a:defRPr sz="4200">
                <a:solidFill>
                  <a:schemeClr val="accent2"/>
                </a:solidFill>
              </a:defRPr>
            </a:lvl7pPr>
            <a:lvl8pPr lvl="7" algn="ctr" rtl="0">
              <a:spcBef>
                <a:spcPts val="0"/>
              </a:spcBef>
              <a:spcAft>
                <a:spcPts val="0"/>
              </a:spcAft>
              <a:buClr>
                <a:schemeClr val="accent2"/>
              </a:buClr>
              <a:buSzPts val="4200"/>
              <a:buNone/>
              <a:defRPr sz="4200">
                <a:solidFill>
                  <a:schemeClr val="accent2"/>
                </a:solidFill>
              </a:defRPr>
            </a:lvl8pPr>
            <a:lvl9pPr lvl="8" algn="ctr" rtl="0">
              <a:spcBef>
                <a:spcPts val="0"/>
              </a:spcBef>
              <a:spcAft>
                <a:spcPts val="0"/>
              </a:spcAft>
              <a:buClr>
                <a:schemeClr val="accent2"/>
              </a:buClr>
              <a:buSzPts val="4200"/>
              <a:buNone/>
              <a:defRPr sz="4200">
                <a:solidFill>
                  <a:schemeClr val="accent2"/>
                </a:solidFill>
              </a:defRPr>
            </a:lvl9pPr>
          </a:lstStyle>
          <a:p>
            <a:endParaRPr/>
          </a:p>
        </p:txBody>
      </p:sp>
      <p:sp>
        <p:nvSpPr>
          <p:cNvPr id="32" name="Google Shape;32;p3"/>
          <p:cNvSpPr txBox="1">
            <a:spLocks noGrp="1"/>
          </p:cNvSpPr>
          <p:nvPr>
            <p:ph type="subTitle" idx="1"/>
          </p:nvPr>
        </p:nvSpPr>
        <p:spPr>
          <a:xfrm flipH="1">
            <a:off x="4103150" y="3948300"/>
            <a:ext cx="4319400" cy="394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accent2"/>
              </a:buClr>
              <a:buSzPts val="2100"/>
              <a:buNone/>
              <a:defRPr sz="1600">
                <a:solidFill>
                  <a:schemeClr val="accent2"/>
                </a:solidFill>
              </a:defRPr>
            </a:lvl1pPr>
            <a:lvl2pPr lvl="1" algn="ctr" rtl="0">
              <a:lnSpc>
                <a:spcPct val="100000"/>
              </a:lnSpc>
              <a:spcBef>
                <a:spcPts val="0"/>
              </a:spcBef>
              <a:spcAft>
                <a:spcPts val="0"/>
              </a:spcAft>
              <a:buClr>
                <a:schemeClr val="accent2"/>
              </a:buClr>
              <a:buSzPts val="2100"/>
              <a:buNone/>
              <a:defRPr sz="2100">
                <a:solidFill>
                  <a:schemeClr val="accent2"/>
                </a:solidFill>
              </a:defRPr>
            </a:lvl2pPr>
            <a:lvl3pPr lvl="2" algn="ctr" rtl="0">
              <a:lnSpc>
                <a:spcPct val="100000"/>
              </a:lnSpc>
              <a:spcBef>
                <a:spcPts val="0"/>
              </a:spcBef>
              <a:spcAft>
                <a:spcPts val="0"/>
              </a:spcAft>
              <a:buClr>
                <a:schemeClr val="accent2"/>
              </a:buClr>
              <a:buSzPts val="2100"/>
              <a:buNone/>
              <a:defRPr sz="2100">
                <a:solidFill>
                  <a:schemeClr val="accent2"/>
                </a:solidFill>
              </a:defRPr>
            </a:lvl3pPr>
            <a:lvl4pPr lvl="3" algn="ctr" rtl="0">
              <a:lnSpc>
                <a:spcPct val="100000"/>
              </a:lnSpc>
              <a:spcBef>
                <a:spcPts val="0"/>
              </a:spcBef>
              <a:spcAft>
                <a:spcPts val="0"/>
              </a:spcAft>
              <a:buClr>
                <a:schemeClr val="accent2"/>
              </a:buClr>
              <a:buSzPts val="2100"/>
              <a:buNone/>
              <a:defRPr sz="2100">
                <a:solidFill>
                  <a:schemeClr val="accent2"/>
                </a:solidFill>
              </a:defRPr>
            </a:lvl4pPr>
            <a:lvl5pPr lvl="4" algn="ctr" rtl="0">
              <a:lnSpc>
                <a:spcPct val="100000"/>
              </a:lnSpc>
              <a:spcBef>
                <a:spcPts val="0"/>
              </a:spcBef>
              <a:spcAft>
                <a:spcPts val="0"/>
              </a:spcAft>
              <a:buClr>
                <a:schemeClr val="accent2"/>
              </a:buClr>
              <a:buSzPts val="2100"/>
              <a:buNone/>
              <a:defRPr sz="2100">
                <a:solidFill>
                  <a:schemeClr val="accent2"/>
                </a:solidFill>
              </a:defRPr>
            </a:lvl5pPr>
            <a:lvl6pPr lvl="5" algn="ctr" rtl="0">
              <a:lnSpc>
                <a:spcPct val="100000"/>
              </a:lnSpc>
              <a:spcBef>
                <a:spcPts val="0"/>
              </a:spcBef>
              <a:spcAft>
                <a:spcPts val="0"/>
              </a:spcAft>
              <a:buClr>
                <a:schemeClr val="accent2"/>
              </a:buClr>
              <a:buSzPts val="2100"/>
              <a:buNone/>
              <a:defRPr sz="2100">
                <a:solidFill>
                  <a:schemeClr val="accent2"/>
                </a:solidFill>
              </a:defRPr>
            </a:lvl6pPr>
            <a:lvl7pPr lvl="6" algn="ctr" rtl="0">
              <a:lnSpc>
                <a:spcPct val="100000"/>
              </a:lnSpc>
              <a:spcBef>
                <a:spcPts val="0"/>
              </a:spcBef>
              <a:spcAft>
                <a:spcPts val="0"/>
              </a:spcAft>
              <a:buClr>
                <a:schemeClr val="accent2"/>
              </a:buClr>
              <a:buSzPts val="2100"/>
              <a:buNone/>
              <a:defRPr sz="2100">
                <a:solidFill>
                  <a:schemeClr val="accent2"/>
                </a:solidFill>
              </a:defRPr>
            </a:lvl7pPr>
            <a:lvl8pPr lvl="7" algn="ctr" rtl="0">
              <a:lnSpc>
                <a:spcPct val="100000"/>
              </a:lnSpc>
              <a:spcBef>
                <a:spcPts val="0"/>
              </a:spcBef>
              <a:spcAft>
                <a:spcPts val="0"/>
              </a:spcAft>
              <a:buClr>
                <a:schemeClr val="accent2"/>
              </a:buClr>
              <a:buSzPts val="2100"/>
              <a:buNone/>
              <a:defRPr sz="2100">
                <a:solidFill>
                  <a:schemeClr val="accent2"/>
                </a:solidFill>
              </a:defRPr>
            </a:lvl8pPr>
            <a:lvl9pPr lvl="8" algn="ctr" rtl="0">
              <a:lnSpc>
                <a:spcPct val="100000"/>
              </a:lnSpc>
              <a:spcBef>
                <a:spcPts val="0"/>
              </a:spcBef>
              <a:spcAft>
                <a:spcPts val="0"/>
              </a:spcAft>
              <a:buClr>
                <a:schemeClr val="accent2"/>
              </a:buClr>
              <a:buSzPts val="2100"/>
              <a:buNone/>
              <a:defRPr sz="2100">
                <a:solidFill>
                  <a:schemeClr val="accent2"/>
                </a:solidFill>
              </a:defRPr>
            </a:lvl9pPr>
          </a:lstStyle>
          <a:p>
            <a:endParaRPr/>
          </a:p>
        </p:txBody>
      </p:sp>
      <p:sp>
        <p:nvSpPr>
          <p:cNvPr id="33" name="Google Shape;33;p3"/>
          <p:cNvSpPr txBox="1">
            <a:spLocks noGrp="1"/>
          </p:cNvSpPr>
          <p:nvPr>
            <p:ph type="title" idx="2" hasCustomPrompt="1"/>
          </p:nvPr>
        </p:nvSpPr>
        <p:spPr>
          <a:xfrm flipH="1">
            <a:off x="6376250" y="1081627"/>
            <a:ext cx="2046300" cy="1147800"/>
          </a:xfrm>
          <a:prstGeom prst="rect">
            <a:avLst/>
          </a:prstGeom>
          <a:noFill/>
        </p:spPr>
        <p:txBody>
          <a:bodyPr spcFirstLastPara="1" wrap="square" lIns="91425" tIns="91425" rIns="91425" bIns="91425" anchor="t" anchorCtr="0">
            <a:noAutofit/>
          </a:bodyPr>
          <a:lstStyle>
            <a:lvl1pPr lvl="0" algn="r" rtl="0">
              <a:spcBef>
                <a:spcPts val="0"/>
              </a:spcBef>
              <a:spcAft>
                <a:spcPts val="0"/>
              </a:spcAft>
              <a:buClr>
                <a:schemeClr val="accent2"/>
              </a:buClr>
              <a:buSzPts val="3600"/>
              <a:buNone/>
              <a:defRPr sz="6000">
                <a:solidFill>
                  <a:schemeClr val="dk1"/>
                </a:solidFill>
              </a:defRPr>
            </a:lvl1pPr>
            <a:lvl2pPr lvl="1" algn="r" rtl="0">
              <a:spcBef>
                <a:spcPts val="0"/>
              </a:spcBef>
              <a:spcAft>
                <a:spcPts val="0"/>
              </a:spcAft>
              <a:buClr>
                <a:schemeClr val="accent2"/>
              </a:buClr>
              <a:buSzPts val="4800"/>
              <a:buFont typeface="Fira Sans Extra Condensed Medium"/>
              <a:buNone/>
              <a:defRPr sz="4800">
                <a:solidFill>
                  <a:schemeClr val="accent2"/>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chemeClr val="accent2"/>
              </a:buClr>
              <a:buSzPts val="4800"/>
              <a:buFont typeface="Fira Sans Extra Condensed Medium"/>
              <a:buNone/>
              <a:defRPr sz="4800">
                <a:solidFill>
                  <a:schemeClr val="accent2"/>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chemeClr val="accent2"/>
              </a:buClr>
              <a:buSzPts val="4800"/>
              <a:buFont typeface="Fira Sans Extra Condensed Medium"/>
              <a:buNone/>
              <a:defRPr sz="4800">
                <a:solidFill>
                  <a:schemeClr val="accent2"/>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chemeClr val="accent2"/>
              </a:buClr>
              <a:buSzPts val="4800"/>
              <a:buFont typeface="Fira Sans Extra Condensed Medium"/>
              <a:buNone/>
              <a:defRPr sz="4800">
                <a:solidFill>
                  <a:schemeClr val="accent2"/>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chemeClr val="accent2"/>
              </a:buClr>
              <a:buSzPts val="4800"/>
              <a:buFont typeface="Fira Sans Extra Condensed Medium"/>
              <a:buNone/>
              <a:defRPr sz="4800">
                <a:solidFill>
                  <a:schemeClr val="accent2"/>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chemeClr val="accent2"/>
              </a:buClr>
              <a:buSzPts val="4800"/>
              <a:buFont typeface="Fira Sans Extra Condensed Medium"/>
              <a:buNone/>
              <a:defRPr sz="4800">
                <a:solidFill>
                  <a:schemeClr val="accent2"/>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chemeClr val="accent2"/>
              </a:buClr>
              <a:buSzPts val="4800"/>
              <a:buFont typeface="Fira Sans Extra Condensed Medium"/>
              <a:buNone/>
              <a:defRPr sz="4800">
                <a:solidFill>
                  <a:schemeClr val="accent2"/>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chemeClr val="accent2"/>
              </a:buClr>
              <a:buSzPts val="4800"/>
              <a:buFont typeface="Fira Sans Extra Condensed Medium"/>
              <a:buNone/>
              <a:defRPr sz="4800">
                <a:solidFill>
                  <a:schemeClr val="accent2"/>
                </a:solidFill>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Quote">
  <p:cSld name="CUSTOM_9">
    <p:bg>
      <p:bgPr>
        <a:blipFill>
          <a:blip r:embed="rId2">
            <a:alphaModFix/>
          </a:blip>
          <a:stretch>
            <a:fillRect/>
          </a:stretch>
        </a:blipFill>
        <a:effectLst/>
      </p:bgPr>
    </p:bg>
    <p:spTree>
      <p:nvGrpSpPr>
        <p:cNvPr id="1" name="Shape 92"/>
        <p:cNvGrpSpPr/>
        <p:nvPr/>
      </p:nvGrpSpPr>
      <p:grpSpPr>
        <a:xfrm>
          <a:off x="0" y="0"/>
          <a:ext cx="0" cy="0"/>
          <a:chOff x="0" y="0"/>
          <a:chExt cx="0" cy="0"/>
        </a:xfrm>
      </p:grpSpPr>
      <p:sp>
        <p:nvSpPr>
          <p:cNvPr id="93" name="Google Shape;93;p13"/>
          <p:cNvSpPr txBox="1">
            <a:spLocks noGrp="1"/>
          </p:cNvSpPr>
          <p:nvPr>
            <p:ph type="ctrTitle"/>
          </p:nvPr>
        </p:nvSpPr>
        <p:spPr>
          <a:xfrm>
            <a:off x="720000" y="3153300"/>
            <a:ext cx="4023000" cy="5778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accent1"/>
              </a:buClr>
              <a:buSzPts val="1400"/>
              <a:buNone/>
              <a:defRPr sz="1200">
                <a:solidFill>
                  <a:schemeClr val="dk1"/>
                </a:solidFill>
              </a:defRPr>
            </a:lvl1pPr>
            <a:lvl2pPr lvl="1" algn="ctr" rtl="0">
              <a:spcBef>
                <a:spcPts val="0"/>
              </a:spcBef>
              <a:spcAft>
                <a:spcPts val="0"/>
              </a:spcAft>
              <a:buClr>
                <a:schemeClr val="accent1"/>
              </a:buClr>
              <a:buSzPts val="1400"/>
              <a:buNone/>
              <a:defRPr sz="1400">
                <a:solidFill>
                  <a:schemeClr val="accent1"/>
                </a:solidFill>
              </a:defRPr>
            </a:lvl2pPr>
            <a:lvl3pPr lvl="2" algn="ctr" rtl="0">
              <a:spcBef>
                <a:spcPts val="0"/>
              </a:spcBef>
              <a:spcAft>
                <a:spcPts val="0"/>
              </a:spcAft>
              <a:buClr>
                <a:schemeClr val="accent1"/>
              </a:buClr>
              <a:buSzPts val="1400"/>
              <a:buNone/>
              <a:defRPr sz="1400">
                <a:solidFill>
                  <a:schemeClr val="accent1"/>
                </a:solidFill>
              </a:defRPr>
            </a:lvl3pPr>
            <a:lvl4pPr lvl="3" algn="ctr" rtl="0">
              <a:spcBef>
                <a:spcPts val="0"/>
              </a:spcBef>
              <a:spcAft>
                <a:spcPts val="0"/>
              </a:spcAft>
              <a:buClr>
                <a:schemeClr val="accent1"/>
              </a:buClr>
              <a:buSzPts val="1400"/>
              <a:buNone/>
              <a:defRPr sz="1400">
                <a:solidFill>
                  <a:schemeClr val="accent1"/>
                </a:solidFill>
              </a:defRPr>
            </a:lvl4pPr>
            <a:lvl5pPr lvl="4" algn="ctr" rtl="0">
              <a:spcBef>
                <a:spcPts val="0"/>
              </a:spcBef>
              <a:spcAft>
                <a:spcPts val="0"/>
              </a:spcAft>
              <a:buClr>
                <a:schemeClr val="accent1"/>
              </a:buClr>
              <a:buSzPts val="1400"/>
              <a:buNone/>
              <a:defRPr sz="1400">
                <a:solidFill>
                  <a:schemeClr val="accent1"/>
                </a:solidFill>
              </a:defRPr>
            </a:lvl5pPr>
            <a:lvl6pPr lvl="5" algn="ctr" rtl="0">
              <a:spcBef>
                <a:spcPts val="0"/>
              </a:spcBef>
              <a:spcAft>
                <a:spcPts val="0"/>
              </a:spcAft>
              <a:buClr>
                <a:schemeClr val="accent1"/>
              </a:buClr>
              <a:buSzPts val="1400"/>
              <a:buNone/>
              <a:defRPr sz="1400">
                <a:solidFill>
                  <a:schemeClr val="accent1"/>
                </a:solidFill>
              </a:defRPr>
            </a:lvl6pPr>
            <a:lvl7pPr lvl="6" algn="ctr" rtl="0">
              <a:spcBef>
                <a:spcPts val="0"/>
              </a:spcBef>
              <a:spcAft>
                <a:spcPts val="0"/>
              </a:spcAft>
              <a:buClr>
                <a:schemeClr val="accent1"/>
              </a:buClr>
              <a:buSzPts val="1400"/>
              <a:buNone/>
              <a:defRPr sz="1400">
                <a:solidFill>
                  <a:schemeClr val="accent1"/>
                </a:solidFill>
              </a:defRPr>
            </a:lvl7pPr>
            <a:lvl8pPr lvl="7" algn="ctr" rtl="0">
              <a:spcBef>
                <a:spcPts val="0"/>
              </a:spcBef>
              <a:spcAft>
                <a:spcPts val="0"/>
              </a:spcAft>
              <a:buClr>
                <a:schemeClr val="accent1"/>
              </a:buClr>
              <a:buSzPts val="1400"/>
              <a:buNone/>
              <a:defRPr sz="1400">
                <a:solidFill>
                  <a:schemeClr val="accent1"/>
                </a:solidFill>
              </a:defRPr>
            </a:lvl8pPr>
            <a:lvl9pPr lvl="8" algn="ctr" rtl="0">
              <a:spcBef>
                <a:spcPts val="0"/>
              </a:spcBef>
              <a:spcAft>
                <a:spcPts val="0"/>
              </a:spcAft>
              <a:buClr>
                <a:schemeClr val="accent1"/>
              </a:buClr>
              <a:buSzPts val="1400"/>
              <a:buNone/>
              <a:defRPr sz="1400">
                <a:solidFill>
                  <a:schemeClr val="accent1"/>
                </a:solidFill>
              </a:defRPr>
            </a:lvl9pPr>
          </a:lstStyle>
          <a:p>
            <a:endParaRPr/>
          </a:p>
        </p:txBody>
      </p:sp>
      <p:sp>
        <p:nvSpPr>
          <p:cNvPr id="94" name="Google Shape;94;p13"/>
          <p:cNvSpPr txBox="1">
            <a:spLocks noGrp="1"/>
          </p:cNvSpPr>
          <p:nvPr>
            <p:ph type="subTitle" idx="1"/>
          </p:nvPr>
        </p:nvSpPr>
        <p:spPr>
          <a:xfrm>
            <a:off x="720025" y="1050350"/>
            <a:ext cx="4263900" cy="1823400"/>
          </a:xfrm>
          <a:prstGeom prst="rect">
            <a:avLst/>
          </a:prstGeom>
          <a:noFill/>
        </p:spPr>
        <p:txBody>
          <a:bodyPr spcFirstLastPara="1" wrap="square" lIns="91425" tIns="91425" rIns="91425" bIns="91425" anchor="b" anchorCtr="0">
            <a:noAutofit/>
          </a:bodyPr>
          <a:lstStyle>
            <a:lvl1pPr lvl="0" rtl="0">
              <a:lnSpc>
                <a:spcPct val="100000"/>
              </a:lnSpc>
              <a:spcBef>
                <a:spcPts val="0"/>
              </a:spcBef>
              <a:spcAft>
                <a:spcPts val="0"/>
              </a:spcAft>
              <a:buNone/>
              <a:defRPr sz="1800">
                <a:solidFill>
                  <a:schemeClr val="dk1"/>
                </a:solidFill>
              </a:defRPr>
            </a:lvl1pPr>
            <a:lvl2pPr lvl="1" rtl="0">
              <a:lnSpc>
                <a:spcPct val="100000"/>
              </a:lnSpc>
              <a:spcBef>
                <a:spcPts val="0"/>
              </a:spcBef>
              <a:spcAft>
                <a:spcPts val="0"/>
              </a:spcAft>
              <a:buNone/>
              <a:defRPr sz="1800">
                <a:solidFill>
                  <a:schemeClr val="dk1"/>
                </a:solidFill>
              </a:defRPr>
            </a:lvl2pPr>
            <a:lvl3pPr lvl="2" rtl="0">
              <a:lnSpc>
                <a:spcPct val="100000"/>
              </a:lnSpc>
              <a:spcBef>
                <a:spcPts val="0"/>
              </a:spcBef>
              <a:spcAft>
                <a:spcPts val="0"/>
              </a:spcAft>
              <a:buNone/>
              <a:defRPr sz="1800">
                <a:solidFill>
                  <a:schemeClr val="dk1"/>
                </a:solidFill>
              </a:defRPr>
            </a:lvl3pPr>
            <a:lvl4pPr lvl="3" rtl="0">
              <a:lnSpc>
                <a:spcPct val="100000"/>
              </a:lnSpc>
              <a:spcBef>
                <a:spcPts val="0"/>
              </a:spcBef>
              <a:spcAft>
                <a:spcPts val="0"/>
              </a:spcAft>
              <a:buNone/>
              <a:defRPr sz="1800">
                <a:solidFill>
                  <a:schemeClr val="dk1"/>
                </a:solidFill>
              </a:defRPr>
            </a:lvl4pPr>
            <a:lvl5pPr lvl="4" rtl="0">
              <a:lnSpc>
                <a:spcPct val="100000"/>
              </a:lnSpc>
              <a:spcBef>
                <a:spcPts val="0"/>
              </a:spcBef>
              <a:spcAft>
                <a:spcPts val="0"/>
              </a:spcAft>
              <a:buNone/>
              <a:defRPr sz="1800">
                <a:solidFill>
                  <a:schemeClr val="dk1"/>
                </a:solidFill>
              </a:defRPr>
            </a:lvl5pPr>
            <a:lvl6pPr lvl="5" rtl="0">
              <a:lnSpc>
                <a:spcPct val="100000"/>
              </a:lnSpc>
              <a:spcBef>
                <a:spcPts val="0"/>
              </a:spcBef>
              <a:spcAft>
                <a:spcPts val="0"/>
              </a:spcAft>
              <a:buNone/>
              <a:defRPr sz="1800">
                <a:solidFill>
                  <a:schemeClr val="dk1"/>
                </a:solidFill>
              </a:defRPr>
            </a:lvl6pPr>
            <a:lvl7pPr lvl="6" rtl="0">
              <a:lnSpc>
                <a:spcPct val="100000"/>
              </a:lnSpc>
              <a:spcBef>
                <a:spcPts val="0"/>
              </a:spcBef>
              <a:spcAft>
                <a:spcPts val="0"/>
              </a:spcAft>
              <a:buNone/>
              <a:defRPr sz="1800">
                <a:solidFill>
                  <a:schemeClr val="dk1"/>
                </a:solidFill>
              </a:defRPr>
            </a:lvl7pPr>
            <a:lvl8pPr lvl="7" rtl="0">
              <a:lnSpc>
                <a:spcPct val="100000"/>
              </a:lnSpc>
              <a:spcBef>
                <a:spcPts val="0"/>
              </a:spcBef>
              <a:spcAft>
                <a:spcPts val="0"/>
              </a:spcAft>
              <a:buNone/>
              <a:defRPr sz="1800">
                <a:solidFill>
                  <a:schemeClr val="dk1"/>
                </a:solidFill>
              </a:defRPr>
            </a:lvl8pPr>
            <a:lvl9pPr lvl="8" rtl="0">
              <a:lnSpc>
                <a:spcPct val="100000"/>
              </a:lnSpc>
              <a:spcBef>
                <a:spcPts val="0"/>
              </a:spcBef>
              <a:spcAft>
                <a:spcPts val="0"/>
              </a:spcAft>
              <a:buNone/>
              <a:defRPr sz="1800">
                <a:solidFill>
                  <a:schemeClr val="dk1"/>
                </a:solidFill>
              </a:defRPr>
            </a:lvl9pPr>
          </a:lstStyle>
          <a:p>
            <a:endParaRPr/>
          </a:p>
        </p:txBody>
      </p:sp>
      <p:sp>
        <p:nvSpPr>
          <p:cNvPr id="95" name="Google Shape;95;p13"/>
          <p:cNvSpPr/>
          <p:nvPr/>
        </p:nvSpPr>
        <p:spPr>
          <a:xfrm flipH="1">
            <a:off x="3740700" y="3950"/>
            <a:ext cx="5403300" cy="5143500"/>
          </a:xfrm>
          <a:prstGeom prst="rect">
            <a:avLst/>
          </a:prstGeom>
          <a:gradFill>
            <a:gsLst>
              <a:gs pos="0">
                <a:srgbClr val="00151F">
                  <a:alpha val="66274"/>
                </a:srgbClr>
              </a:gs>
              <a:gs pos="62000">
                <a:srgbClr val="FFFFFF">
                  <a:alpha val="0"/>
                </a:srgbClr>
              </a:gs>
              <a:gs pos="100000">
                <a:srgbClr val="FFFFFF">
                  <a:alpha val="0"/>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3"/>
          <p:cNvSpPr/>
          <p:nvPr/>
        </p:nvSpPr>
        <p:spPr>
          <a:xfrm rot="10800000" flipH="1">
            <a:off x="6050750" y="223424"/>
            <a:ext cx="1039500" cy="1039500"/>
          </a:xfrm>
          <a:prstGeom prst="ellipse">
            <a:avLst/>
          </a:prstGeom>
          <a:gradFill>
            <a:gsLst>
              <a:gs pos="0">
                <a:srgbClr val="00151F">
                  <a:alpha val="42745"/>
                </a:srgbClr>
              </a:gs>
              <a:gs pos="58999">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7" name="Google Shape;97;p13"/>
          <p:cNvPicPr preferRelativeResize="0"/>
          <p:nvPr/>
        </p:nvPicPr>
        <p:blipFill rotWithShape="1">
          <a:blip r:embed="rId3">
            <a:alphaModFix/>
          </a:blip>
          <a:srcRect/>
          <a:stretch/>
        </p:blipFill>
        <p:spPr>
          <a:xfrm flipH="1">
            <a:off x="6222000" y="395424"/>
            <a:ext cx="696975" cy="695526"/>
          </a:xfrm>
          <a:prstGeom prst="rect">
            <a:avLst/>
          </a:prstGeom>
          <a:noFill/>
          <a:ln>
            <a:noFill/>
          </a:ln>
        </p:spPr>
      </p:pic>
      <p:pic>
        <p:nvPicPr>
          <p:cNvPr id="98" name="Google Shape;98;p13"/>
          <p:cNvPicPr preferRelativeResize="0"/>
          <p:nvPr/>
        </p:nvPicPr>
        <p:blipFill rotWithShape="1">
          <a:blip r:embed="rId4">
            <a:alphaModFix/>
          </a:blip>
          <a:srcRect l="47478" b="42213"/>
          <a:stretch/>
        </p:blipFill>
        <p:spPr>
          <a:xfrm flipH="1">
            <a:off x="5481648" y="1099497"/>
            <a:ext cx="3721125" cy="4085903"/>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hree columns ">
  <p:cSld name="CUSTOM_2_2">
    <p:bg>
      <p:bgPr>
        <a:blipFill>
          <a:blip r:embed="rId2">
            <a:alphaModFix/>
          </a:blip>
          <a:stretch>
            <a:fillRect/>
          </a:stretch>
        </a:blipFill>
        <a:effectLst/>
      </p:bgPr>
    </p:bg>
    <p:spTree>
      <p:nvGrpSpPr>
        <p:cNvPr id="1" name="Shape 105"/>
        <p:cNvGrpSpPr/>
        <p:nvPr/>
      </p:nvGrpSpPr>
      <p:grpSpPr>
        <a:xfrm>
          <a:off x="0" y="0"/>
          <a:ext cx="0" cy="0"/>
          <a:chOff x="0" y="0"/>
          <a:chExt cx="0" cy="0"/>
        </a:xfrm>
      </p:grpSpPr>
      <p:sp>
        <p:nvSpPr>
          <p:cNvPr id="106" name="Google Shape;106;p15"/>
          <p:cNvSpPr txBox="1">
            <a:spLocks noGrp="1"/>
          </p:cNvSpPr>
          <p:nvPr>
            <p:ph type="subTitle" idx="1"/>
          </p:nvPr>
        </p:nvSpPr>
        <p:spPr>
          <a:xfrm>
            <a:off x="6137709" y="2615750"/>
            <a:ext cx="2284800" cy="775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1800">
                <a:solidFill>
                  <a:schemeClr val="accent2"/>
                </a:solidFill>
                <a:latin typeface="Saira SemiCondensed Medium"/>
                <a:ea typeface="Saira SemiCondensed Medium"/>
                <a:cs typeface="Saira SemiCondensed Medium"/>
                <a:sym typeface="Saira SemiCondensed Medium"/>
              </a:defRPr>
            </a:lvl1pPr>
            <a:lvl2pPr lvl="1" algn="ctr" rtl="0">
              <a:lnSpc>
                <a:spcPct val="100000"/>
              </a:lnSpc>
              <a:spcBef>
                <a:spcPts val="1600"/>
              </a:spcBef>
              <a:spcAft>
                <a:spcPts val="0"/>
              </a:spcAft>
              <a:buNone/>
              <a:defRPr sz="1800">
                <a:solidFill>
                  <a:schemeClr val="accent2"/>
                </a:solidFill>
                <a:latin typeface="Saira SemiCondensed Medium"/>
                <a:ea typeface="Saira SemiCondensed Medium"/>
                <a:cs typeface="Saira SemiCondensed Medium"/>
                <a:sym typeface="Saira SemiCondensed Medium"/>
              </a:defRPr>
            </a:lvl2pPr>
            <a:lvl3pPr lvl="2" algn="ctr" rtl="0">
              <a:lnSpc>
                <a:spcPct val="100000"/>
              </a:lnSpc>
              <a:spcBef>
                <a:spcPts val="1600"/>
              </a:spcBef>
              <a:spcAft>
                <a:spcPts val="0"/>
              </a:spcAft>
              <a:buNone/>
              <a:defRPr sz="1800">
                <a:solidFill>
                  <a:schemeClr val="accent2"/>
                </a:solidFill>
                <a:latin typeface="Saira SemiCondensed Medium"/>
                <a:ea typeface="Saira SemiCondensed Medium"/>
                <a:cs typeface="Saira SemiCondensed Medium"/>
                <a:sym typeface="Saira SemiCondensed Medium"/>
              </a:defRPr>
            </a:lvl3pPr>
            <a:lvl4pPr lvl="3" algn="ctr" rtl="0">
              <a:lnSpc>
                <a:spcPct val="100000"/>
              </a:lnSpc>
              <a:spcBef>
                <a:spcPts val="1600"/>
              </a:spcBef>
              <a:spcAft>
                <a:spcPts val="0"/>
              </a:spcAft>
              <a:buNone/>
              <a:defRPr sz="1800">
                <a:solidFill>
                  <a:schemeClr val="accent2"/>
                </a:solidFill>
                <a:latin typeface="Saira SemiCondensed Medium"/>
                <a:ea typeface="Saira SemiCondensed Medium"/>
                <a:cs typeface="Saira SemiCondensed Medium"/>
                <a:sym typeface="Saira SemiCondensed Medium"/>
              </a:defRPr>
            </a:lvl4pPr>
            <a:lvl5pPr lvl="4" algn="ctr" rtl="0">
              <a:lnSpc>
                <a:spcPct val="100000"/>
              </a:lnSpc>
              <a:spcBef>
                <a:spcPts val="1600"/>
              </a:spcBef>
              <a:spcAft>
                <a:spcPts val="0"/>
              </a:spcAft>
              <a:buNone/>
              <a:defRPr sz="1800">
                <a:solidFill>
                  <a:schemeClr val="accent2"/>
                </a:solidFill>
                <a:latin typeface="Saira SemiCondensed Medium"/>
                <a:ea typeface="Saira SemiCondensed Medium"/>
                <a:cs typeface="Saira SemiCondensed Medium"/>
                <a:sym typeface="Saira SemiCondensed Medium"/>
              </a:defRPr>
            </a:lvl5pPr>
            <a:lvl6pPr lvl="5" algn="ctr" rtl="0">
              <a:lnSpc>
                <a:spcPct val="100000"/>
              </a:lnSpc>
              <a:spcBef>
                <a:spcPts val="1600"/>
              </a:spcBef>
              <a:spcAft>
                <a:spcPts val="0"/>
              </a:spcAft>
              <a:buNone/>
              <a:defRPr sz="1800">
                <a:solidFill>
                  <a:schemeClr val="accent2"/>
                </a:solidFill>
                <a:latin typeface="Saira SemiCondensed Medium"/>
                <a:ea typeface="Saira SemiCondensed Medium"/>
                <a:cs typeface="Saira SemiCondensed Medium"/>
                <a:sym typeface="Saira SemiCondensed Medium"/>
              </a:defRPr>
            </a:lvl6pPr>
            <a:lvl7pPr lvl="6" algn="ctr" rtl="0">
              <a:lnSpc>
                <a:spcPct val="100000"/>
              </a:lnSpc>
              <a:spcBef>
                <a:spcPts val="1600"/>
              </a:spcBef>
              <a:spcAft>
                <a:spcPts val="0"/>
              </a:spcAft>
              <a:buNone/>
              <a:defRPr sz="1800">
                <a:solidFill>
                  <a:schemeClr val="accent2"/>
                </a:solidFill>
                <a:latin typeface="Saira SemiCondensed Medium"/>
                <a:ea typeface="Saira SemiCondensed Medium"/>
                <a:cs typeface="Saira SemiCondensed Medium"/>
                <a:sym typeface="Saira SemiCondensed Medium"/>
              </a:defRPr>
            </a:lvl7pPr>
            <a:lvl8pPr lvl="7" algn="ctr" rtl="0">
              <a:lnSpc>
                <a:spcPct val="100000"/>
              </a:lnSpc>
              <a:spcBef>
                <a:spcPts val="1600"/>
              </a:spcBef>
              <a:spcAft>
                <a:spcPts val="0"/>
              </a:spcAft>
              <a:buNone/>
              <a:defRPr sz="1800">
                <a:solidFill>
                  <a:schemeClr val="accent2"/>
                </a:solidFill>
                <a:latin typeface="Saira SemiCondensed Medium"/>
                <a:ea typeface="Saira SemiCondensed Medium"/>
                <a:cs typeface="Saira SemiCondensed Medium"/>
                <a:sym typeface="Saira SemiCondensed Medium"/>
              </a:defRPr>
            </a:lvl8pPr>
            <a:lvl9pPr lvl="8" algn="ctr" rtl="0">
              <a:lnSpc>
                <a:spcPct val="100000"/>
              </a:lnSpc>
              <a:spcBef>
                <a:spcPts val="1600"/>
              </a:spcBef>
              <a:spcAft>
                <a:spcPts val="1600"/>
              </a:spcAft>
              <a:buNone/>
              <a:defRPr sz="1800">
                <a:solidFill>
                  <a:schemeClr val="accent2"/>
                </a:solidFill>
                <a:latin typeface="Saira SemiCondensed Medium"/>
                <a:ea typeface="Saira SemiCondensed Medium"/>
                <a:cs typeface="Saira SemiCondensed Medium"/>
                <a:sym typeface="Saira SemiCondensed Medium"/>
              </a:defRPr>
            </a:lvl9pPr>
          </a:lstStyle>
          <a:p>
            <a:endParaRPr/>
          </a:p>
        </p:txBody>
      </p:sp>
      <p:sp>
        <p:nvSpPr>
          <p:cNvPr id="107" name="Google Shape;107;p15"/>
          <p:cNvSpPr txBox="1">
            <a:spLocks noGrp="1"/>
          </p:cNvSpPr>
          <p:nvPr>
            <p:ph type="subTitle" idx="2"/>
          </p:nvPr>
        </p:nvSpPr>
        <p:spPr>
          <a:xfrm>
            <a:off x="3428854" y="2615750"/>
            <a:ext cx="2284800" cy="775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1800">
                <a:solidFill>
                  <a:schemeClr val="accent2"/>
                </a:solidFill>
                <a:latin typeface="Saira SemiCondensed Medium"/>
                <a:ea typeface="Saira SemiCondensed Medium"/>
                <a:cs typeface="Saira SemiCondensed Medium"/>
                <a:sym typeface="Saira SemiCondensed Medium"/>
              </a:defRPr>
            </a:lvl1pPr>
            <a:lvl2pPr lvl="1" algn="ctr" rtl="0">
              <a:lnSpc>
                <a:spcPct val="100000"/>
              </a:lnSpc>
              <a:spcBef>
                <a:spcPts val="1600"/>
              </a:spcBef>
              <a:spcAft>
                <a:spcPts val="0"/>
              </a:spcAft>
              <a:buNone/>
              <a:defRPr sz="1800">
                <a:solidFill>
                  <a:schemeClr val="accent2"/>
                </a:solidFill>
                <a:latin typeface="Saira SemiCondensed Medium"/>
                <a:ea typeface="Saira SemiCondensed Medium"/>
                <a:cs typeface="Saira SemiCondensed Medium"/>
                <a:sym typeface="Saira SemiCondensed Medium"/>
              </a:defRPr>
            </a:lvl2pPr>
            <a:lvl3pPr lvl="2" algn="ctr" rtl="0">
              <a:lnSpc>
                <a:spcPct val="100000"/>
              </a:lnSpc>
              <a:spcBef>
                <a:spcPts val="1600"/>
              </a:spcBef>
              <a:spcAft>
                <a:spcPts val="0"/>
              </a:spcAft>
              <a:buNone/>
              <a:defRPr sz="1800">
                <a:solidFill>
                  <a:schemeClr val="accent2"/>
                </a:solidFill>
                <a:latin typeface="Saira SemiCondensed Medium"/>
                <a:ea typeface="Saira SemiCondensed Medium"/>
                <a:cs typeface="Saira SemiCondensed Medium"/>
                <a:sym typeface="Saira SemiCondensed Medium"/>
              </a:defRPr>
            </a:lvl3pPr>
            <a:lvl4pPr lvl="3" algn="ctr" rtl="0">
              <a:lnSpc>
                <a:spcPct val="100000"/>
              </a:lnSpc>
              <a:spcBef>
                <a:spcPts val="1600"/>
              </a:spcBef>
              <a:spcAft>
                <a:spcPts val="0"/>
              </a:spcAft>
              <a:buNone/>
              <a:defRPr sz="1800">
                <a:solidFill>
                  <a:schemeClr val="accent2"/>
                </a:solidFill>
                <a:latin typeface="Saira SemiCondensed Medium"/>
                <a:ea typeface="Saira SemiCondensed Medium"/>
                <a:cs typeface="Saira SemiCondensed Medium"/>
                <a:sym typeface="Saira SemiCondensed Medium"/>
              </a:defRPr>
            </a:lvl4pPr>
            <a:lvl5pPr lvl="4" algn="ctr" rtl="0">
              <a:lnSpc>
                <a:spcPct val="100000"/>
              </a:lnSpc>
              <a:spcBef>
                <a:spcPts val="1600"/>
              </a:spcBef>
              <a:spcAft>
                <a:spcPts val="0"/>
              </a:spcAft>
              <a:buNone/>
              <a:defRPr sz="1800">
                <a:solidFill>
                  <a:schemeClr val="accent2"/>
                </a:solidFill>
                <a:latin typeface="Saira SemiCondensed Medium"/>
                <a:ea typeface="Saira SemiCondensed Medium"/>
                <a:cs typeface="Saira SemiCondensed Medium"/>
                <a:sym typeface="Saira SemiCondensed Medium"/>
              </a:defRPr>
            </a:lvl5pPr>
            <a:lvl6pPr lvl="5" algn="ctr" rtl="0">
              <a:lnSpc>
                <a:spcPct val="100000"/>
              </a:lnSpc>
              <a:spcBef>
                <a:spcPts val="1600"/>
              </a:spcBef>
              <a:spcAft>
                <a:spcPts val="0"/>
              </a:spcAft>
              <a:buNone/>
              <a:defRPr sz="1800">
                <a:solidFill>
                  <a:schemeClr val="accent2"/>
                </a:solidFill>
                <a:latin typeface="Saira SemiCondensed Medium"/>
                <a:ea typeface="Saira SemiCondensed Medium"/>
                <a:cs typeface="Saira SemiCondensed Medium"/>
                <a:sym typeface="Saira SemiCondensed Medium"/>
              </a:defRPr>
            </a:lvl6pPr>
            <a:lvl7pPr lvl="6" algn="ctr" rtl="0">
              <a:lnSpc>
                <a:spcPct val="100000"/>
              </a:lnSpc>
              <a:spcBef>
                <a:spcPts val="1600"/>
              </a:spcBef>
              <a:spcAft>
                <a:spcPts val="0"/>
              </a:spcAft>
              <a:buNone/>
              <a:defRPr sz="1800">
                <a:solidFill>
                  <a:schemeClr val="accent2"/>
                </a:solidFill>
                <a:latin typeface="Saira SemiCondensed Medium"/>
                <a:ea typeface="Saira SemiCondensed Medium"/>
                <a:cs typeface="Saira SemiCondensed Medium"/>
                <a:sym typeface="Saira SemiCondensed Medium"/>
              </a:defRPr>
            </a:lvl7pPr>
            <a:lvl8pPr lvl="7" algn="ctr" rtl="0">
              <a:lnSpc>
                <a:spcPct val="100000"/>
              </a:lnSpc>
              <a:spcBef>
                <a:spcPts val="1600"/>
              </a:spcBef>
              <a:spcAft>
                <a:spcPts val="0"/>
              </a:spcAft>
              <a:buNone/>
              <a:defRPr sz="1800">
                <a:solidFill>
                  <a:schemeClr val="accent2"/>
                </a:solidFill>
                <a:latin typeface="Saira SemiCondensed Medium"/>
                <a:ea typeface="Saira SemiCondensed Medium"/>
                <a:cs typeface="Saira SemiCondensed Medium"/>
                <a:sym typeface="Saira SemiCondensed Medium"/>
              </a:defRPr>
            </a:lvl8pPr>
            <a:lvl9pPr lvl="8" algn="ctr" rtl="0">
              <a:lnSpc>
                <a:spcPct val="100000"/>
              </a:lnSpc>
              <a:spcBef>
                <a:spcPts val="1600"/>
              </a:spcBef>
              <a:spcAft>
                <a:spcPts val="1600"/>
              </a:spcAft>
              <a:buNone/>
              <a:defRPr sz="1800">
                <a:solidFill>
                  <a:schemeClr val="accent2"/>
                </a:solidFill>
                <a:latin typeface="Saira SemiCondensed Medium"/>
                <a:ea typeface="Saira SemiCondensed Medium"/>
                <a:cs typeface="Saira SemiCondensed Medium"/>
                <a:sym typeface="Saira SemiCondensed Medium"/>
              </a:defRPr>
            </a:lvl9pPr>
          </a:lstStyle>
          <a:p>
            <a:endParaRPr/>
          </a:p>
        </p:txBody>
      </p:sp>
      <p:sp>
        <p:nvSpPr>
          <p:cNvPr id="108" name="Google Shape;108;p15"/>
          <p:cNvSpPr txBox="1">
            <a:spLocks noGrp="1"/>
          </p:cNvSpPr>
          <p:nvPr>
            <p:ph type="subTitle" idx="3"/>
          </p:nvPr>
        </p:nvSpPr>
        <p:spPr>
          <a:xfrm>
            <a:off x="720000" y="2615750"/>
            <a:ext cx="2284800" cy="775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1800">
                <a:solidFill>
                  <a:schemeClr val="accent2"/>
                </a:solidFill>
                <a:latin typeface="Saira SemiCondensed Medium"/>
                <a:ea typeface="Saira SemiCondensed Medium"/>
                <a:cs typeface="Saira SemiCondensed Medium"/>
                <a:sym typeface="Saira SemiCondensed Medium"/>
              </a:defRPr>
            </a:lvl1pPr>
            <a:lvl2pPr lvl="1" algn="ctr" rtl="0">
              <a:lnSpc>
                <a:spcPct val="100000"/>
              </a:lnSpc>
              <a:spcBef>
                <a:spcPts val="1600"/>
              </a:spcBef>
              <a:spcAft>
                <a:spcPts val="0"/>
              </a:spcAft>
              <a:buNone/>
              <a:defRPr sz="1800">
                <a:solidFill>
                  <a:schemeClr val="accent2"/>
                </a:solidFill>
                <a:latin typeface="Saira SemiCondensed Medium"/>
                <a:ea typeface="Saira SemiCondensed Medium"/>
                <a:cs typeface="Saira SemiCondensed Medium"/>
                <a:sym typeface="Saira SemiCondensed Medium"/>
              </a:defRPr>
            </a:lvl2pPr>
            <a:lvl3pPr lvl="2" algn="ctr" rtl="0">
              <a:lnSpc>
                <a:spcPct val="100000"/>
              </a:lnSpc>
              <a:spcBef>
                <a:spcPts val="1600"/>
              </a:spcBef>
              <a:spcAft>
                <a:spcPts val="0"/>
              </a:spcAft>
              <a:buNone/>
              <a:defRPr sz="1800">
                <a:solidFill>
                  <a:schemeClr val="accent2"/>
                </a:solidFill>
                <a:latin typeface="Saira SemiCondensed Medium"/>
                <a:ea typeface="Saira SemiCondensed Medium"/>
                <a:cs typeface="Saira SemiCondensed Medium"/>
                <a:sym typeface="Saira SemiCondensed Medium"/>
              </a:defRPr>
            </a:lvl3pPr>
            <a:lvl4pPr lvl="3" algn="ctr" rtl="0">
              <a:lnSpc>
                <a:spcPct val="100000"/>
              </a:lnSpc>
              <a:spcBef>
                <a:spcPts val="1600"/>
              </a:spcBef>
              <a:spcAft>
                <a:spcPts val="0"/>
              </a:spcAft>
              <a:buNone/>
              <a:defRPr sz="1800">
                <a:solidFill>
                  <a:schemeClr val="accent2"/>
                </a:solidFill>
                <a:latin typeface="Saira SemiCondensed Medium"/>
                <a:ea typeface="Saira SemiCondensed Medium"/>
                <a:cs typeface="Saira SemiCondensed Medium"/>
                <a:sym typeface="Saira SemiCondensed Medium"/>
              </a:defRPr>
            </a:lvl4pPr>
            <a:lvl5pPr lvl="4" algn="ctr" rtl="0">
              <a:lnSpc>
                <a:spcPct val="100000"/>
              </a:lnSpc>
              <a:spcBef>
                <a:spcPts val="1600"/>
              </a:spcBef>
              <a:spcAft>
                <a:spcPts val="0"/>
              </a:spcAft>
              <a:buNone/>
              <a:defRPr sz="1800">
                <a:solidFill>
                  <a:schemeClr val="accent2"/>
                </a:solidFill>
                <a:latin typeface="Saira SemiCondensed Medium"/>
                <a:ea typeface="Saira SemiCondensed Medium"/>
                <a:cs typeface="Saira SemiCondensed Medium"/>
                <a:sym typeface="Saira SemiCondensed Medium"/>
              </a:defRPr>
            </a:lvl5pPr>
            <a:lvl6pPr lvl="5" algn="ctr" rtl="0">
              <a:lnSpc>
                <a:spcPct val="100000"/>
              </a:lnSpc>
              <a:spcBef>
                <a:spcPts val="1600"/>
              </a:spcBef>
              <a:spcAft>
                <a:spcPts val="0"/>
              </a:spcAft>
              <a:buNone/>
              <a:defRPr sz="1800">
                <a:solidFill>
                  <a:schemeClr val="accent2"/>
                </a:solidFill>
                <a:latin typeface="Saira SemiCondensed Medium"/>
                <a:ea typeface="Saira SemiCondensed Medium"/>
                <a:cs typeface="Saira SemiCondensed Medium"/>
                <a:sym typeface="Saira SemiCondensed Medium"/>
              </a:defRPr>
            </a:lvl6pPr>
            <a:lvl7pPr lvl="6" algn="ctr" rtl="0">
              <a:lnSpc>
                <a:spcPct val="100000"/>
              </a:lnSpc>
              <a:spcBef>
                <a:spcPts val="1600"/>
              </a:spcBef>
              <a:spcAft>
                <a:spcPts val="0"/>
              </a:spcAft>
              <a:buNone/>
              <a:defRPr sz="1800">
                <a:solidFill>
                  <a:schemeClr val="accent2"/>
                </a:solidFill>
                <a:latin typeface="Saira SemiCondensed Medium"/>
                <a:ea typeface="Saira SemiCondensed Medium"/>
                <a:cs typeface="Saira SemiCondensed Medium"/>
                <a:sym typeface="Saira SemiCondensed Medium"/>
              </a:defRPr>
            </a:lvl7pPr>
            <a:lvl8pPr lvl="7" algn="ctr" rtl="0">
              <a:lnSpc>
                <a:spcPct val="100000"/>
              </a:lnSpc>
              <a:spcBef>
                <a:spcPts val="1600"/>
              </a:spcBef>
              <a:spcAft>
                <a:spcPts val="0"/>
              </a:spcAft>
              <a:buNone/>
              <a:defRPr sz="1800">
                <a:solidFill>
                  <a:schemeClr val="accent2"/>
                </a:solidFill>
                <a:latin typeface="Saira SemiCondensed Medium"/>
                <a:ea typeface="Saira SemiCondensed Medium"/>
                <a:cs typeface="Saira SemiCondensed Medium"/>
                <a:sym typeface="Saira SemiCondensed Medium"/>
              </a:defRPr>
            </a:lvl8pPr>
            <a:lvl9pPr lvl="8" algn="ctr" rtl="0">
              <a:lnSpc>
                <a:spcPct val="100000"/>
              </a:lnSpc>
              <a:spcBef>
                <a:spcPts val="1600"/>
              </a:spcBef>
              <a:spcAft>
                <a:spcPts val="1600"/>
              </a:spcAft>
              <a:buNone/>
              <a:defRPr sz="1800">
                <a:solidFill>
                  <a:schemeClr val="accent2"/>
                </a:solidFill>
                <a:latin typeface="Saira SemiCondensed Medium"/>
                <a:ea typeface="Saira SemiCondensed Medium"/>
                <a:cs typeface="Saira SemiCondensed Medium"/>
                <a:sym typeface="Saira SemiCondensed Medium"/>
              </a:defRPr>
            </a:lvl9pPr>
          </a:lstStyle>
          <a:p>
            <a:endParaRPr/>
          </a:p>
        </p:txBody>
      </p:sp>
      <p:sp>
        <p:nvSpPr>
          <p:cNvPr id="109" name="Google Shape;109;p15"/>
          <p:cNvSpPr txBox="1">
            <a:spLocks noGrp="1"/>
          </p:cNvSpPr>
          <p:nvPr>
            <p:ph type="subTitle" idx="4"/>
          </p:nvPr>
        </p:nvSpPr>
        <p:spPr>
          <a:xfrm>
            <a:off x="6137734" y="3391550"/>
            <a:ext cx="2284800" cy="775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400">
                <a:solidFill>
                  <a:schemeClr val="accent2"/>
                </a:solidFill>
              </a:defRPr>
            </a:lvl1pPr>
            <a:lvl2pPr lvl="1" algn="ctr" rtl="0">
              <a:lnSpc>
                <a:spcPct val="100000"/>
              </a:lnSpc>
              <a:spcBef>
                <a:spcPts val="1600"/>
              </a:spcBef>
              <a:spcAft>
                <a:spcPts val="0"/>
              </a:spcAft>
              <a:buNone/>
              <a:defRPr sz="1400">
                <a:solidFill>
                  <a:schemeClr val="accent2"/>
                </a:solidFill>
              </a:defRPr>
            </a:lvl2pPr>
            <a:lvl3pPr lvl="2" algn="ctr" rtl="0">
              <a:lnSpc>
                <a:spcPct val="100000"/>
              </a:lnSpc>
              <a:spcBef>
                <a:spcPts val="1600"/>
              </a:spcBef>
              <a:spcAft>
                <a:spcPts val="0"/>
              </a:spcAft>
              <a:buNone/>
              <a:defRPr sz="1400">
                <a:solidFill>
                  <a:schemeClr val="accent2"/>
                </a:solidFill>
              </a:defRPr>
            </a:lvl3pPr>
            <a:lvl4pPr lvl="3" algn="ctr" rtl="0">
              <a:lnSpc>
                <a:spcPct val="100000"/>
              </a:lnSpc>
              <a:spcBef>
                <a:spcPts val="1600"/>
              </a:spcBef>
              <a:spcAft>
                <a:spcPts val="0"/>
              </a:spcAft>
              <a:buNone/>
              <a:defRPr sz="1400">
                <a:solidFill>
                  <a:schemeClr val="accent2"/>
                </a:solidFill>
              </a:defRPr>
            </a:lvl4pPr>
            <a:lvl5pPr lvl="4" algn="ctr" rtl="0">
              <a:lnSpc>
                <a:spcPct val="100000"/>
              </a:lnSpc>
              <a:spcBef>
                <a:spcPts val="1600"/>
              </a:spcBef>
              <a:spcAft>
                <a:spcPts val="0"/>
              </a:spcAft>
              <a:buNone/>
              <a:defRPr sz="1400">
                <a:solidFill>
                  <a:schemeClr val="accent2"/>
                </a:solidFill>
              </a:defRPr>
            </a:lvl5pPr>
            <a:lvl6pPr lvl="5" algn="ctr" rtl="0">
              <a:lnSpc>
                <a:spcPct val="100000"/>
              </a:lnSpc>
              <a:spcBef>
                <a:spcPts val="1600"/>
              </a:spcBef>
              <a:spcAft>
                <a:spcPts val="0"/>
              </a:spcAft>
              <a:buNone/>
              <a:defRPr sz="1400">
                <a:solidFill>
                  <a:schemeClr val="accent2"/>
                </a:solidFill>
              </a:defRPr>
            </a:lvl6pPr>
            <a:lvl7pPr lvl="6" algn="ctr" rtl="0">
              <a:lnSpc>
                <a:spcPct val="100000"/>
              </a:lnSpc>
              <a:spcBef>
                <a:spcPts val="1600"/>
              </a:spcBef>
              <a:spcAft>
                <a:spcPts val="0"/>
              </a:spcAft>
              <a:buNone/>
              <a:defRPr sz="1400">
                <a:solidFill>
                  <a:schemeClr val="accent2"/>
                </a:solidFill>
              </a:defRPr>
            </a:lvl7pPr>
            <a:lvl8pPr lvl="7" algn="ctr" rtl="0">
              <a:lnSpc>
                <a:spcPct val="100000"/>
              </a:lnSpc>
              <a:spcBef>
                <a:spcPts val="1600"/>
              </a:spcBef>
              <a:spcAft>
                <a:spcPts val="0"/>
              </a:spcAft>
              <a:buNone/>
              <a:defRPr sz="1400">
                <a:solidFill>
                  <a:schemeClr val="accent2"/>
                </a:solidFill>
              </a:defRPr>
            </a:lvl8pPr>
            <a:lvl9pPr lvl="8" algn="ctr" rtl="0">
              <a:lnSpc>
                <a:spcPct val="100000"/>
              </a:lnSpc>
              <a:spcBef>
                <a:spcPts val="1600"/>
              </a:spcBef>
              <a:spcAft>
                <a:spcPts val="1600"/>
              </a:spcAft>
              <a:buNone/>
              <a:defRPr sz="1400">
                <a:solidFill>
                  <a:schemeClr val="accent2"/>
                </a:solidFill>
              </a:defRPr>
            </a:lvl9pPr>
          </a:lstStyle>
          <a:p>
            <a:endParaRPr/>
          </a:p>
        </p:txBody>
      </p:sp>
      <p:sp>
        <p:nvSpPr>
          <p:cNvPr id="110" name="Google Shape;110;p15"/>
          <p:cNvSpPr txBox="1">
            <a:spLocks noGrp="1"/>
          </p:cNvSpPr>
          <p:nvPr>
            <p:ph type="subTitle" idx="5"/>
          </p:nvPr>
        </p:nvSpPr>
        <p:spPr>
          <a:xfrm>
            <a:off x="3428880" y="3391550"/>
            <a:ext cx="2284800" cy="775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400">
                <a:solidFill>
                  <a:schemeClr val="accent2"/>
                </a:solidFill>
              </a:defRPr>
            </a:lvl1pPr>
            <a:lvl2pPr lvl="1" algn="ctr" rtl="0">
              <a:lnSpc>
                <a:spcPct val="100000"/>
              </a:lnSpc>
              <a:spcBef>
                <a:spcPts val="1600"/>
              </a:spcBef>
              <a:spcAft>
                <a:spcPts val="0"/>
              </a:spcAft>
              <a:buNone/>
              <a:defRPr sz="1400">
                <a:solidFill>
                  <a:schemeClr val="accent2"/>
                </a:solidFill>
              </a:defRPr>
            </a:lvl2pPr>
            <a:lvl3pPr lvl="2" algn="ctr" rtl="0">
              <a:lnSpc>
                <a:spcPct val="100000"/>
              </a:lnSpc>
              <a:spcBef>
                <a:spcPts val="1600"/>
              </a:spcBef>
              <a:spcAft>
                <a:spcPts val="0"/>
              </a:spcAft>
              <a:buNone/>
              <a:defRPr sz="1400">
                <a:solidFill>
                  <a:schemeClr val="accent2"/>
                </a:solidFill>
              </a:defRPr>
            </a:lvl3pPr>
            <a:lvl4pPr lvl="3" algn="ctr" rtl="0">
              <a:lnSpc>
                <a:spcPct val="100000"/>
              </a:lnSpc>
              <a:spcBef>
                <a:spcPts val="1600"/>
              </a:spcBef>
              <a:spcAft>
                <a:spcPts val="0"/>
              </a:spcAft>
              <a:buNone/>
              <a:defRPr sz="1400">
                <a:solidFill>
                  <a:schemeClr val="accent2"/>
                </a:solidFill>
              </a:defRPr>
            </a:lvl4pPr>
            <a:lvl5pPr lvl="4" algn="ctr" rtl="0">
              <a:lnSpc>
                <a:spcPct val="100000"/>
              </a:lnSpc>
              <a:spcBef>
                <a:spcPts val="1600"/>
              </a:spcBef>
              <a:spcAft>
                <a:spcPts val="0"/>
              </a:spcAft>
              <a:buNone/>
              <a:defRPr sz="1400">
                <a:solidFill>
                  <a:schemeClr val="accent2"/>
                </a:solidFill>
              </a:defRPr>
            </a:lvl5pPr>
            <a:lvl6pPr lvl="5" algn="ctr" rtl="0">
              <a:lnSpc>
                <a:spcPct val="100000"/>
              </a:lnSpc>
              <a:spcBef>
                <a:spcPts val="1600"/>
              </a:spcBef>
              <a:spcAft>
                <a:spcPts val="0"/>
              </a:spcAft>
              <a:buNone/>
              <a:defRPr sz="1400">
                <a:solidFill>
                  <a:schemeClr val="accent2"/>
                </a:solidFill>
              </a:defRPr>
            </a:lvl6pPr>
            <a:lvl7pPr lvl="6" algn="ctr" rtl="0">
              <a:lnSpc>
                <a:spcPct val="100000"/>
              </a:lnSpc>
              <a:spcBef>
                <a:spcPts val="1600"/>
              </a:spcBef>
              <a:spcAft>
                <a:spcPts val="0"/>
              </a:spcAft>
              <a:buNone/>
              <a:defRPr sz="1400">
                <a:solidFill>
                  <a:schemeClr val="accent2"/>
                </a:solidFill>
              </a:defRPr>
            </a:lvl7pPr>
            <a:lvl8pPr lvl="7" algn="ctr" rtl="0">
              <a:lnSpc>
                <a:spcPct val="100000"/>
              </a:lnSpc>
              <a:spcBef>
                <a:spcPts val="1600"/>
              </a:spcBef>
              <a:spcAft>
                <a:spcPts val="0"/>
              </a:spcAft>
              <a:buNone/>
              <a:defRPr sz="1400">
                <a:solidFill>
                  <a:schemeClr val="accent2"/>
                </a:solidFill>
              </a:defRPr>
            </a:lvl8pPr>
            <a:lvl9pPr lvl="8" algn="ctr" rtl="0">
              <a:lnSpc>
                <a:spcPct val="100000"/>
              </a:lnSpc>
              <a:spcBef>
                <a:spcPts val="1600"/>
              </a:spcBef>
              <a:spcAft>
                <a:spcPts val="1600"/>
              </a:spcAft>
              <a:buNone/>
              <a:defRPr sz="1400">
                <a:solidFill>
                  <a:schemeClr val="accent2"/>
                </a:solidFill>
              </a:defRPr>
            </a:lvl9pPr>
          </a:lstStyle>
          <a:p>
            <a:endParaRPr/>
          </a:p>
        </p:txBody>
      </p:sp>
      <p:sp>
        <p:nvSpPr>
          <p:cNvPr id="111" name="Google Shape;111;p15"/>
          <p:cNvSpPr txBox="1">
            <a:spLocks noGrp="1"/>
          </p:cNvSpPr>
          <p:nvPr>
            <p:ph type="subTitle" idx="6"/>
          </p:nvPr>
        </p:nvSpPr>
        <p:spPr>
          <a:xfrm>
            <a:off x="720025" y="3391550"/>
            <a:ext cx="2284800" cy="775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400">
                <a:solidFill>
                  <a:schemeClr val="accent2"/>
                </a:solidFill>
              </a:defRPr>
            </a:lvl1pPr>
            <a:lvl2pPr lvl="1" algn="ctr" rtl="0">
              <a:lnSpc>
                <a:spcPct val="100000"/>
              </a:lnSpc>
              <a:spcBef>
                <a:spcPts val="1600"/>
              </a:spcBef>
              <a:spcAft>
                <a:spcPts val="0"/>
              </a:spcAft>
              <a:buNone/>
              <a:defRPr sz="1400">
                <a:solidFill>
                  <a:schemeClr val="accent2"/>
                </a:solidFill>
              </a:defRPr>
            </a:lvl2pPr>
            <a:lvl3pPr lvl="2" algn="ctr" rtl="0">
              <a:lnSpc>
                <a:spcPct val="100000"/>
              </a:lnSpc>
              <a:spcBef>
                <a:spcPts val="1600"/>
              </a:spcBef>
              <a:spcAft>
                <a:spcPts val="0"/>
              </a:spcAft>
              <a:buNone/>
              <a:defRPr sz="1400">
                <a:solidFill>
                  <a:schemeClr val="accent2"/>
                </a:solidFill>
              </a:defRPr>
            </a:lvl3pPr>
            <a:lvl4pPr lvl="3" algn="ctr" rtl="0">
              <a:lnSpc>
                <a:spcPct val="100000"/>
              </a:lnSpc>
              <a:spcBef>
                <a:spcPts val="1600"/>
              </a:spcBef>
              <a:spcAft>
                <a:spcPts val="0"/>
              </a:spcAft>
              <a:buNone/>
              <a:defRPr sz="1400">
                <a:solidFill>
                  <a:schemeClr val="accent2"/>
                </a:solidFill>
              </a:defRPr>
            </a:lvl4pPr>
            <a:lvl5pPr lvl="4" algn="ctr" rtl="0">
              <a:lnSpc>
                <a:spcPct val="100000"/>
              </a:lnSpc>
              <a:spcBef>
                <a:spcPts val="1600"/>
              </a:spcBef>
              <a:spcAft>
                <a:spcPts val="0"/>
              </a:spcAft>
              <a:buNone/>
              <a:defRPr sz="1400">
                <a:solidFill>
                  <a:schemeClr val="accent2"/>
                </a:solidFill>
              </a:defRPr>
            </a:lvl5pPr>
            <a:lvl6pPr lvl="5" algn="ctr" rtl="0">
              <a:lnSpc>
                <a:spcPct val="100000"/>
              </a:lnSpc>
              <a:spcBef>
                <a:spcPts val="1600"/>
              </a:spcBef>
              <a:spcAft>
                <a:spcPts val="0"/>
              </a:spcAft>
              <a:buNone/>
              <a:defRPr sz="1400">
                <a:solidFill>
                  <a:schemeClr val="accent2"/>
                </a:solidFill>
              </a:defRPr>
            </a:lvl6pPr>
            <a:lvl7pPr lvl="6" algn="ctr" rtl="0">
              <a:lnSpc>
                <a:spcPct val="100000"/>
              </a:lnSpc>
              <a:spcBef>
                <a:spcPts val="1600"/>
              </a:spcBef>
              <a:spcAft>
                <a:spcPts val="0"/>
              </a:spcAft>
              <a:buNone/>
              <a:defRPr sz="1400">
                <a:solidFill>
                  <a:schemeClr val="accent2"/>
                </a:solidFill>
              </a:defRPr>
            </a:lvl7pPr>
            <a:lvl8pPr lvl="7" algn="ctr" rtl="0">
              <a:lnSpc>
                <a:spcPct val="100000"/>
              </a:lnSpc>
              <a:spcBef>
                <a:spcPts val="1600"/>
              </a:spcBef>
              <a:spcAft>
                <a:spcPts val="0"/>
              </a:spcAft>
              <a:buNone/>
              <a:defRPr sz="1400">
                <a:solidFill>
                  <a:schemeClr val="accent2"/>
                </a:solidFill>
              </a:defRPr>
            </a:lvl8pPr>
            <a:lvl9pPr lvl="8" algn="ctr" rtl="0">
              <a:lnSpc>
                <a:spcPct val="100000"/>
              </a:lnSpc>
              <a:spcBef>
                <a:spcPts val="1600"/>
              </a:spcBef>
              <a:spcAft>
                <a:spcPts val="1600"/>
              </a:spcAft>
              <a:buNone/>
              <a:defRPr sz="1400">
                <a:solidFill>
                  <a:schemeClr val="accent2"/>
                </a:solidFill>
              </a:defRPr>
            </a:lvl9pPr>
          </a:lstStyle>
          <a:p>
            <a:endParaRPr/>
          </a:p>
        </p:txBody>
      </p:sp>
      <p:sp>
        <p:nvSpPr>
          <p:cNvPr id="112" name="Google Shape;112;p15"/>
          <p:cNvSpPr txBox="1">
            <a:spLocks noGrp="1"/>
          </p:cNvSpPr>
          <p:nvPr>
            <p:ph type="ctrTitle"/>
          </p:nvPr>
        </p:nvSpPr>
        <p:spPr>
          <a:xfrm>
            <a:off x="939300" y="349067"/>
            <a:ext cx="7265400" cy="8349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2"/>
              </a:buClr>
              <a:buSzPts val="2400"/>
              <a:buNone/>
              <a:defRPr sz="2400">
                <a:solidFill>
                  <a:schemeClr val="accent2"/>
                </a:solidFill>
              </a:defRPr>
            </a:lvl1pPr>
            <a:lvl2pPr lvl="1" rtl="0">
              <a:spcBef>
                <a:spcPts val="0"/>
              </a:spcBef>
              <a:spcAft>
                <a:spcPts val="0"/>
              </a:spcAft>
              <a:buClr>
                <a:schemeClr val="accent2"/>
              </a:buClr>
              <a:buSzPts val="2400"/>
              <a:buNone/>
              <a:defRPr sz="2400">
                <a:solidFill>
                  <a:schemeClr val="accent2"/>
                </a:solidFill>
              </a:defRPr>
            </a:lvl2pPr>
            <a:lvl3pPr lvl="2" rtl="0">
              <a:spcBef>
                <a:spcPts val="0"/>
              </a:spcBef>
              <a:spcAft>
                <a:spcPts val="0"/>
              </a:spcAft>
              <a:buClr>
                <a:schemeClr val="accent2"/>
              </a:buClr>
              <a:buSzPts val="2400"/>
              <a:buNone/>
              <a:defRPr sz="2400">
                <a:solidFill>
                  <a:schemeClr val="accent2"/>
                </a:solidFill>
              </a:defRPr>
            </a:lvl3pPr>
            <a:lvl4pPr lvl="3" rtl="0">
              <a:spcBef>
                <a:spcPts val="0"/>
              </a:spcBef>
              <a:spcAft>
                <a:spcPts val="0"/>
              </a:spcAft>
              <a:buClr>
                <a:schemeClr val="accent2"/>
              </a:buClr>
              <a:buSzPts val="2400"/>
              <a:buNone/>
              <a:defRPr sz="2400">
                <a:solidFill>
                  <a:schemeClr val="accent2"/>
                </a:solidFill>
              </a:defRPr>
            </a:lvl4pPr>
            <a:lvl5pPr lvl="4" rtl="0">
              <a:spcBef>
                <a:spcPts val="0"/>
              </a:spcBef>
              <a:spcAft>
                <a:spcPts val="0"/>
              </a:spcAft>
              <a:buClr>
                <a:schemeClr val="accent2"/>
              </a:buClr>
              <a:buSzPts val="2400"/>
              <a:buNone/>
              <a:defRPr sz="2400">
                <a:solidFill>
                  <a:schemeClr val="accent2"/>
                </a:solidFill>
              </a:defRPr>
            </a:lvl5pPr>
            <a:lvl6pPr lvl="5" rtl="0">
              <a:spcBef>
                <a:spcPts val="0"/>
              </a:spcBef>
              <a:spcAft>
                <a:spcPts val="0"/>
              </a:spcAft>
              <a:buClr>
                <a:schemeClr val="accent2"/>
              </a:buClr>
              <a:buSzPts val="2400"/>
              <a:buNone/>
              <a:defRPr sz="2400">
                <a:solidFill>
                  <a:schemeClr val="accent2"/>
                </a:solidFill>
              </a:defRPr>
            </a:lvl6pPr>
            <a:lvl7pPr lvl="6" rtl="0">
              <a:spcBef>
                <a:spcPts val="0"/>
              </a:spcBef>
              <a:spcAft>
                <a:spcPts val="0"/>
              </a:spcAft>
              <a:buClr>
                <a:schemeClr val="accent2"/>
              </a:buClr>
              <a:buSzPts val="2400"/>
              <a:buNone/>
              <a:defRPr sz="2400">
                <a:solidFill>
                  <a:schemeClr val="accent2"/>
                </a:solidFill>
              </a:defRPr>
            </a:lvl7pPr>
            <a:lvl8pPr lvl="7" rtl="0">
              <a:spcBef>
                <a:spcPts val="0"/>
              </a:spcBef>
              <a:spcAft>
                <a:spcPts val="0"/>
              </a:spcAft>
              <a:buClr>
                <a:schemeClr val="accent2"/>
              </a:buClr>
              <a:buSzPts val="2400"/>
              <a:buNone/>
              <a:defRPr sz="2400">
                <a:solidFill>
                  <a:schemeClr val="accent2"/>
                </a:solidFill>
              </a:defRPr>
            </a:lvl8pPr>
            <a:lvl9pPr lvl="8" rtl="0">
              <a:spcBef>
                <a:spcPts val="0"/>
              </a:spcBef>
              <a:spcAft>
                <a:spcPts val="0"/>
              </a:spcAft>
              <a:buClr>
                <a:schemeClr val="accent2"/>
              </a:buClr>
              <a:buSzPts val="2400"/>
              <a:buNone/>
              <a:defRPr sz="2400">
                <a:solidFill>
                  <a:schemeClr val="accent2"/>
                </a:solidFill>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ext ">
  <p:cSld name="ONE_COLUMN_TEXT_1_1">
    <p:bg>
      <p:bgPr>
        <a:blipFill>
          <a:blip r:embed="rId2">
            <a:alphaModFix/>
          </a:blip>
          <a:stretch>
            <a:fillRect/>
          </a:stretch>
        </a:blipFill>
        <a:effectLst/>
      </p:bgPr>
    </p:bg>
    <p:spTree>
      <p:nvGrpSpPr>
        <p:cNvPr id="1" name="Shape 113"/>
        <p:cNvGrpSpPr/>
        <p:nvPr/>
      </p:nvGrpSpPr>
      <p:grpSpPr>
        <a:xfrm>
          <a:off x="0" y="0"/>
          <a:ext cx="0" cy="0"/>
          <a:chOff x="0" y="0"/>
          <a:chExt cx="0" cy="0"/>
        </a:xfrm>
      </p:grpSpPr>
      <p:sp>
        <p:nvSpPr>
          <p:cNvPr id="114" name="Google Shape;114;p16"/>
          <p:cNvSpPr txBox="1">
            <a:spLocks noGrp="1"/>
          </p:cNvSpPr>
          <p:nvPr>
            <p:ph type="subTitle" idx="1"/>
          </p:nvPr>
        </p:nvSpPr>
        <p:spPr>
          <a:xfrm>
            <a:off x="720000" y="2584175"/>
            <a:ext cx="4016400" cy="169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solidFill>
                  <a:schemeClr val="accent2"/>
                </a:solidFill>
              </a:defRPr>
            </a:lvl1pPr>
            <a:lvl2pPr lvl="1" rtl="0">
              <a:lnSpc>
                <a:spcPct val="100000"/>
              </a:lnSpc>
              <a:spcBef>
                <a:spcPts val="1600"/>
              </a:spcBef>
              <a:spcAft>
                <a:spcPts val="0"/>
              </a:spcAft>
              <a:buNone/>
              <a:defRPr sz="1400">
                <a:solidFill>
                  <a:schemeClr val="accent2"/>
                </a:solidFill>
              </a:defRPr>
            </a:lvl2pPr>
            <a:lvl3pPr lvl="2" rtl="0">
              <a:lnSpc>
                <a:spcPct val="100000"/>
              </a:lnSpc>
              <a:spcBef>
                <a:spcPts val="1600"/>
              </a:spcBef>
              <a:spcAft>
                <a:spcPts val="0"/>
              </a:spcAft>
              <a:buNone/>
              <a:defRPr sz="1400">
                <a:solidFill>
                  <a:schemeClr val="accent2"/>
                </a:solidFill>
              </a:defRPr>
            </a:lvl3pPr>
            <a:lvl4pPr lvl="3" rtl="0">
              <a:lnSpc>
                <a:spcPct val="100000"/>
              </a:lnSpc>
              <a:spcBef>
                <a:spcPts val="1600"/>
              </a:spcBef>
              <a:spcAft>
                <a:spcPts val="0"/>
              </a:spcAft>
              <a:buNone/>
              <a:defRPr sz="1400">
                <a:solidFill>
                  <a:schemeClr val="accent2"/>
                </a:solidFill>
              </a:defRPr>
            </a:lvl4pPr>
            <a:lvl5pPr lvl="4" rtl="0">
              <a:lnSpc>
                <a:spcPct val="100000"/>
              </a:lnSpc>
              <a:spcBef>
                <a:spcPts val="1600"/>
              </a:spcBef>
              <a:spcAft>
                <a:spcPts val="0"/>
              </a:spcAft>
              <a:buNone/>
              <a:defRPr sz="1400">
                <a:solidFill>
                  <a:schemeClr val="accent2"/>
                </a:solidFill>
              </a:defRPr>
            </a:lvl5pPr>
            <a:lvl6pPr lvl="5" rtl="0">
              <a:lnSpc>
                <a:spcPct val="100000"/>
              </a:lnSpc>
              <a:spcBef>
                <a:spcPts val="1600"/>
              </a:spcBef>
              <a:spcAft>
                <a:spcPts val="0"/>
              </a:spcAft>
              <a:buNone/>
              <a:defRPr sz="1400">
                <a:solidFill>
                  <a:schemeClr val="accent2"/>
                </a:solidFill>
              </a:defRPr>
            </a:lvl6pPr>
            <a:lvl7pPr lvl="6" rtl="0">
              <a:lnSpc>
                <a:spcPct val="100000"/>
              </a:lnSpc>
              <a:spcBef>
                <a:spcPts val="1600"/>
              </a:spcBef>
              <a:spcAft>
                <a:spcPts val="0"/>
              </a:spcAft>
              <a:buNone/>
              <a:defRPr sz="1400">
                <a:solidFill>
                  <a:schemeClr val="accent2"/>
                </a:solidFill>
              </a:defRPr>
            </a:lvl7pPr>
            <a:lvl8pPr lvl="7" rtl="0">
              <a:lnSpc>
                <a:spcPct val="100000"/>
              </a:lnSpc>
              <a:spcBef>
                <a:spcPts val="1600"/>
              </a:spcBef>
              <a:spcAft>
                <a:spcPts val="0"/>
              </a:spcAft>
              <a:buNone/>
              <a:defRPr sz="1400">
                <a:solidFill>
                  <a:schemeClr val="accent2"/>
                </a:solidFill>
              </a:defRPr>
            </a:lvl8pPr>
            <a:lvl9pPr lvl="8" rtl="0">
              <a:lnSpc>
                <a:spcPct val="100000"/>
              </a:lnSpc>
              <a:spcBef>
                <a:spcPts val="1600"/>
              </a:spcBef>
              <a:spcAft>
                <a:spcPts val="1600"/>
              </a:spcAft>
              <a:buNone/>
              <a:defRPr sz="1400">
                <a:solidFill>
                  <a:schemeClr val="accent2"/>
                </a:solidFill>
              </a:defRPr>
            </a:lvl9pPr>
          </a:lstStyle>
          <a:p>
            <a:endParaRPr/>
          </a:p>
        </p:txBody>
      </p:sp>
      <p:sp>
        <p:nvSpPr>
          <p:cNvPr id="115" name="Google Shape;115;p16"/>
          <p:cNvSpPr txBox="1">
            <a:spLocks noGrp="1"/>
          </p:cNvSpPr>
          <p:nvPr>
            <p:ph type="ctrTitle"/>
          </p:nvPr>
        </p:nvSpPr>
        <p:spPr>
          <a:xfrm>
            <a:off x="720050" y="1234572"/>
            <a:ext cx="4559700" cy="15561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2"/>
              </a:buClr>
              <a:buSzPts val="3600"/>
              <a:buNone/>
              <a:defRPr>
                <a:solidFill>
                  <a:schemeClr val="accent2"/>
                </a:solidFill>
              </a:defRPr>
            </a:lvl1pPr>
            <a:lvl2pPr lvl="1" rtl="0">
              <a:spcBef>
                <a:spcPts val="0"/>
              </a:spcBef>
              <a:spcAft>
                <a:spcPts val="0"/>
              </a:spcAft>
              <a:buClr>
                <a:schemeClr val="accent2"/>
              </a:buClr>
              <a:buSzPts val="3600"/>
              <a:buNone/>
              <a:defRPr sz="3600">
                <a:solidFill>
                  <a:schemeClr val="accent2"/>
                </a:solidFill>
              </a:defRPr>
            </a:lvl2pPr>
            <a:lvl3pPr lvl="2" rtl="0">
              <a:spcBef>
                <a:spcPts val="0"/>
              </a:spcBef>
              <a:spcAft>
                <a:spcPts val="0"/>
              </a:spcAft>
              <a:buClr>
                <a:schemeClr val="accent2"/>
              </a:buClr>
              <a:buSzPts val="3600"/>
              <a:buNone/>
              <a:defRPr sz="3600">
                <a:solidFill>
                  <a:schemeClr val="accent2"/>
                </a:solidFill>
              </a:defRPr>
            </a:lvl3pPr>
            <a:lvl4pPr lvl="3" rtl="0">
              <a:spcBef>
                <a:spcPts val="0"/>
              </a:spcBef>
              <a:spcAft>
                <a:spcPts val="0"/>
              </a:spcAft>
              <a:buClr>
                <a:schemeClr val="accent2"/>
              </a:buClr>
              <a:buSzPts val="3600"/>
              <a:buNone/>
              <a:defRPr sz="3600">
                <a:solidFill>
                  <a:schemeClr val="accent2"/>
                </a:solidFill>
              </a:defRPr>
            </a:lvl4pPr>
            <a:lvl5pPr lvl="4" rtl="0">
              <a:spcBef>
                <a:spcPts val="0"/>
              </a:spcBef>
              <a:spcAft>
                <a:spcPts val="0"/>
              </a:spcAft>
              <a:buClr>
                <a:schemeClr val="accent2"/>
              </a:buClr>
              <a:buSzPts val="3600"/>
              <a:buNone/>
              <a:defRPr sz="3600">
                <a:solidFill>
                  <a:schemeClr val="accent2"/>
                </a:solidFill>
              </a:defRPr>
            </a:lvl5pPr>
            <a:lvl6pPr lvl="5" rtl="0">
              <a:spcBef>
                <a:spcPts val="0"/>
              </a:spcBef>
              <a:spcAft>
                <a:spcPts val="0"/>
              </a:spcAft>
              <a:buClr>
                <a:schemeClr val="accent2"/>
              </a:buClr>
              <a:buSzPts val="3600"/>
              <a:buNone/>
              <a:defRPr sz="3600">
                <a:solidFill>
                  <a:schemeClr val="accent2"/>
                </a:solidFill>
              </a:defRPr>
            </a:lvl6pPr>
            <a:lvl7pPr lvl="6" rtl="0">
              <a:spcBef>
                <a:spcPts val="0"/>
              </a:spcBef>
              <a:spcAft>
                <a:spcPts val="0"/>
              </a:spcAft>
              <a:buClr>
                <a:schemeClr val="accent2"/>
              </a:buClr>
              <a:buSzPts val="3600"/>
              <a:buNone/>
              <a:defRPr sz="3600">
                <a:solidFill>
                  <a:schemeClr val="accent2"/>
                </a:solidFill>
              </a:defRPr>
            </a:lvl7pPr>
            <a:lvl8pPr lvl="7" rtl="0">
              <a:spcBef>
                <a:spcPts val="0"/>
              </a:spcBef>
              <a:spcAft>
                <a:spcPts val="0"/>
              </a:spcAft>
              <a:buClr>
                <a:schemeClr val="accent2"/>
              </a:buClr>
              <a:buSzPts val="3600"/>
              <a:buNone/>
              <a:defRPr sz="3600">
                <a:solidFill>
                  <a:schemeClr val="accent2"/>
                </a:solidFill>
              </a:defRPr>
            </a:lvl8pPr>
            <a:lvl9pPr lvl="8" rtl="0">
              <a:spcBef>
                <a:spcPts val="0"/>
              </a:spcBef>
              <a:spcAft>
                <a:spcPts val="0"/>
              </a:spcAft>
              <a:buClr>
                <a:schemeClr val="accent2"/>
              </a:buClr>
              <a:buSzPts val="3600"/>
              <a:buNone/>
              <a:defRPr sz="3600">
                <a:solidFill>
                  <a:schemeClr val="accent2"/>
                </a:solidFil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ig title">
  <p:cSld name="MAIN_POINT_1">
    <p:bg>
      <p:bgPr>
        <a:blipFill>
          <a:blip r:embed="rId2">
            <a:alphaModFix/>
          </a:blip>
          <a:stretch>
            <a:fillRect/>
          </a:stretch>
        </a:blipFill>
        <a:effectLst/>
      </p:bgPr>
    </p:bg>
    <p:spTree>
      <p:nvGrpSpPr>
        <p:cNvPr id="1" name="Shape 116"/>
        <p:cNvGrpSpPr/>
        <p:nvPr/>
      </p:nvGrpSpPr>
      <p:grpSpPr>
        <a:xfrm>
          <a:off x="0" y="0"/>
          <a:ext cx="0" cy="0"/>
          <a:chOff x="0" y="0"/>
          <a:chExt cx="0" cy="0"/>
        </a:xfrm>
      </p:grpSpPr>
      <p:sp>
        <p:nvSpPr>
          <p:cNvPr id="117" name="Google Shape;117;p17"/>
          <p:cNvSpPr txBox="1">
            <a:spLocks noGrp="1"/>
          </p:cNvSpPr>
          <p:nvPr>
            <p:ph type="title"/>
          </p:nvPr>
        </p:nvSpPr>
        <p:spPr>
          <a:xfrm>
            <a:off x="720000" y="923400"/>
            <a:ext cx="4157100" cy="32964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2"/>
              </a:buClr>
              <a:buSzPts val="4800"/>
              <a:buNone/>
              <a:defRPr sz="3000">
                <a:solidFill>
                  <a:schemeClr val="dk1"/>
                </a:solidFill>
              </a:defRPr>
            </a:lvl1pPr>
            <a:lvl2pPr lvl="1" rtl="0">
              <a:spcBef>
                <a:spcPts val="0"/>
              </a:spcBef>
              <a:spcAft>
                <a:spcPts val="0"/>
              </a:spcAft>
              <a:buClr>
                <a:schemeClr val="accent3"/>
              </a:buClr>
              <a:buSzPts val="4800"/>
              <a:buNone/>
              <a:defRPr sz="4800">
                <a:solidFill>
                  <a:schemeClr val="accent3"/>
                </a:solidFill>
              </a:defRPr>
            </a:lvl2pPr>
            <a:lvl3pPr lvl="2" rtl="0">
              <a:spcBef>
                <a:spcPts val="0"/>
              </a:spcBef>
              <a:spcAft>
                <a:spcPts val="0"/>
              </a:spcAft>
              <a:buClr>
                <a:schemeClr val="accent3"/>
              </a:buClr>
              <a:buSzPts val="4800"/>
              <a:buNone/>
              <a:defRPr sz="4800">
                <a:solidFill>
                  <a:schemeClr val="accent3"/>
                </a:solidFill>
              </a:defRPr>
            </a:lvl3pPr>
            <a:lvl4pPr lvl="3" rtl="0">
              <a:spcBef>
                <a:spcPts val="0"/>
              </a:spcBef>
              <a:spcAft>
                <a:spcPts val="0"/>
              </a:spcAft>
              <a:buClr>
                <a:schemeClr val="accent3"/>
              </a:buClr>
              <a:buSzPts val="4800"/>
              <a:buNone/>
              <a:defRPr sz="4800">
                <a:solidFill>
                  <a:schemeClr val="accent3"/>
                </a:solidFill>
              </a:defRPr>
            </a:lvl4pPr>
            <a:lvl5pPr lvl="4" rtl="0">
              <a:spcBef>
                <a:spcPts val="0"/>
              </a:spcBef>
              <a:spcAft>
                <a:spcPts val="0"/>
              </a:spcAft>
              <a:buClr>
                <a:schemeClr val="accent3"/>
              </a:buClr>
              <a:buSzPts val="4800"/>
              <a:buNone/>
              <a:defRPr sz="4800">
                <a:solidFill>
                  <a:schemeClr val="accent3"/>
                </a:solidFill>
              </a:defRPr>
            </a:lvl5pPr>
            <a:lvl6pPr lvl="5" rtl="0">
              <a:spcBef>
                <a:spcPts val="0"/>
              </a:spcBef>
              <a:spcAft>
                <a:spcPts val="0"/>
              </a:spcAft>
              <a:buClr>
                <a:schemeClr val="accent3"/>
              </a:buClr>
              <a:buSzPts val="4800"/>
              <a:buNone/>
              <a:defRPr sz="4800">
                <a:solidFill>
                  <a:schemeClr val="accent3"/>
                </a:solidFill>
              </a:defRPr>
            </a:lvl6pPr>
            <a:lvl7pPr lvl="6" rtl="0">
              <a:spcBef>
                <a:spcPts val="0"/>
              </a:spcBef>
              <a:spcAft>
                <a:spcPts val="0"/>
              </a:spcAft>
              <a:buClr>
                <a:schemeClr val="accent3"/>
              </a:buClr>
              <a:buSzPts val="4800"/>
              <a:buNone/>
              <a:defRPr sz="4800">
                <a:solidFill>
                  <a:schemeClr val="accent3"/>
                </a:solidFill>
              </a:defRPr>
            </a:lvl7pPr>
            <a:lvl8pPr lvl="7" rtl="0">
              <a:spcBef>
                <a:spcPts val="0"/>
              </a:spcBef>
              <a:spcAft>
                <a:spcPts val="0"/>
              </a:spcAft>
              <a:buClr>
                <a:schemeClr val="accent3"/>
              </a:buClr>
              <a:buSzPts val="4800"/>
              <a:buNone/>
              <a:defRPr sz="4800">
                <a:solidFill>
                  <a:schemeClr val="accent3"/>
                </a:solidFill>
              </a:defRPr>
            </a:lvl8pPr>
            <a:lvl9pPr lvl="8" rtl="0">
              <a:spcBef>
                <a:spcPts val="0"/>
              </a:spcBef>
              <a:spcAft>
                <a:spcPts val="0"/>
              </a:spcAft>
              <a:buClr>
                <a:schemeClr val="accent3"/>
              </a:buClr>
              <a:buSzPts val="4800"/>
              <a:buNone/>
              <a:defRPr sz="4800">
                <a:solidFill>
                  <a:schemeClr val="accent3"/>
                </a:solidFil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p:cSld name="CAPTION_ONLY_1">
    <p:bg>
      <p:bgPr>
        <a:blipFill>
          <a:blip r:embed="rId2">
            <a:alphaModFix/>
          </a:blip>
          <a:stretch>
            <a:fillRect/>
          </a:stretch>
        </a:blipFill>
        <a:effectLst/>
      </p:bgPr>
    </p:bg>
    <p:spTree>
      <p:nvGrpSpPr>
        <p:cNvPr id="1" name="Shape 118"/>
        <p:cNvGrpSpPr/>
        <p:nvPr/>
      </p:nvGrpSpPr>
      <p:grpSpPr>
        <a:xfrm>
          <a:off x="0" y="0"/>
          <a:ext cx="0" cy="0"/>
          <a:chOff x="0" y="0"/>
          <a:chExt cx="0" cy="0"/>
        </a:xfrm>
      </p:grpSpPr>
      <p:pic>
        <p:nvPicPr>
          <p:cNvPr id="119" name="Google Shape;119;p18"/>
          <p:cNvPicPr preferRelativeResize="0"/>
          <p:nvPr/>
        </p:nvPicPr>
        <p:blipFill rotWithShape="1">
          <a:blip r:embed="rId3">
            <a:alphaModFix/>
          </a:blip>
          <a:srcRect l="47478" b="42213"/>
          <a:stretch/>
        </p:blipFill>
        <p:spPr>
          <a:xfrm>
            <a:off x="-25923" y="2979555"/>
            <a:ext cx="1984125" cy="2178650"/>
          </a:xfrm>
          <a:prstGeom prst="rect">
            <a:avLst/>
          </a:prstGeom>
          <a:noFill/>
          <a:ln>
            <a:noFill/>
          </a:ln>
        </p:spPr>
      </p:pic>
      <p:sp>
        <p:nvSpPr>
          <p:cNvPr id="120" name="Google Shape;120;p18"/>
          <p:cNvSpPr txBox="1">
            <a:spLocks noGrp="1"/>
          </p:cNvSpPr>
          <p:nvPr>
            <p:ph type="ctrTitle"/>
          </p:nvPr>
        </p:nvSpPr>
        <p:spPr>
          <a:xfrm>
            <a:off x="939300" y="351847"/>
            <a:ext cx="7265400" cy="5163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2"/>
              </a:buClr>
              <a:buSzPts val="3600"/>
              <a:buNone/>
              <a:defRPr sz="2400">
                <a:solidFill>
                  <a:schemeClr val="accent2"/>
                </a:solidFill>
              </a:defRPr>
            </a:lvl1pPr>
            <a:lvl2pPr lvl="1" algn="ctr" rtl="0">
              <a:spcBef>
                <a:spcPts val="0"/>
              </a:spcBef>
              <a:spcAft>
                <a:spcPts val="0"/>
              </a:spcAft>
              <a:buClr>
                <a:schemeClr val="accent2"/>
              </a:buClr>
              <a:buSzPts val="3600"/>
              <a:buNone/>
              <a:defRPr sz="3600">
                <a:solidFill>
                  <a:schemeClr val="accent2"/>
                </a:solidFill>
              </a:defRPr>
            </a:lvl2pPr>
            <a:lvl3pPr lvl="2" algn="ctr" rtl="0">
              <a:spcBef>
                <a:spcPts val="0"/>
              </a:spcBef>
              <a:spcAft>
                <a:spcPts val="0"/>
              </a:spcAft>
              <a:buClr>
                <a:schemeClr val="accent2"/>
              </a:buClr>
              <a:buSzPts val="3600"/>
              <a:buNone/>
              <a:defRPr sz="3600">
                <a:solidFill>
                  <a:schemeClr val="accent2"/>
                </a:solidFill>
              </a:defRPr>
            </a:lvl3pPr>
            <a:lvl4pPr lvl="3" algn="ctr" rtl="0">
              <a:spcBef>
                <a:spcPts val="0"/>
              </a:spcBef>
              <a:spcAft>
                <a:spcPts val="0"/>
              </a:spcAft>
              <a:buClr>
                <a:schemeClr val="accent2"/>
              </a:buClr>
              <a:buSzPts val="3600"/>
              <a:buNone/>
              <a:defRPr sz="3600">
                <a:solidFill>
                  <a:schemeClr val="accent2"/>
                </a:solidFill>
              </a:defRPr>
            </a:lvl4pPr>
            <a:lvl5pPr lvl="4" algn="ctr" rtl="0">
              <a:spcBef>
                <a:spcPts val="0"/>
              </a:spcBef>
              <a:spcAft>
                <a:spcPts val="0"/>
              </a:spcAft>
              <a:buClr>
                <a:schemeClr val="accent2"/>
              </a:buClr>
              <a:buSzPts val="3600"/>
              <a:buNone/>
              <a:defRPr sz="3600">
                <a:solidFill>
                  <a:schemeClr val="accent2"/>
                </a:solidFill>
              </a:defRPr>
            </a:lvl5pPr>
            <a:lvl6pPr lvl="5" algn="ctr" rtl="0">
              <a:spcBef>
                <a:spcPts val="0"/>
              </a:spcBef>
              <a:spcAft>
                <a:spcPts val="0"/>
              </a:spcAft>
              <a:buClr>
                <a:schemeClr val="accent2"/>
              </a:buClr>
              <a:buSzPts val="3600"/>
              <a:buNone/>
              <a:defRPr sz="3600">
                <a:solidFill>
                  <a:schemeClr val="accent2"/>
                </a:solidFill>
              </a:defRPr>
            </a:lvl6pPr>
            <a:lvl7pPr lvl="6" algn="ctr" rtl="0">
              <a:spcBef>
                <a:spcPts val="0"/>
              </a:spcBef>
              <a:spcAft>
                <a:spcPts val="0"/>
              </a:spcAft>
              <a:buClr>
                <a:schemeClr val="accent2"/>
              </a:buClr>
              <a:buSzPts val="3600"/>
              <a:buNone/>
              <a:defRPr sz="3600">
                <a:solidFill>
                  <a:schemeClr val="accent2"/>
                </a:solidFill>
              </a:defRPr>
            </a:lvl7pPr>
            <a:lvl8pPr lvl="7" algn="ctr" rtl="0">
              <a:spcBef>
                <a:spcPts val="0"/>
              </a:spcBef>
              <a:spcAft>
                <a:spcPts val="0"/>
              </a:spcAft>
              <a:buClr>
                <a:schemeClr val="accent2"/>
              </a:buClr>
              <a:buSzPts val="3600"/>
              <a:buNone/>
              <a:defRPr sz="3600">
                <a:solidFill>
                  <a:schemeClr val="accent2"/>
                </a:solidFill>
              </a:defRPr>
            </a:lvl8pPr>
            <a:lvl9pPr lvl="8" algn="ctr" rtl="0">
              <a:spcBef>
                <a:spcPts val="0"/>
              </a:spcBef>
              <a:spcAft>
                <a:spcPts val="0"/>
              </a:spcAft>
              <a:buClr>
                <a:schemeClr val="accent2"/>
              </a:buClr>
              <a:buSzPts val="3600"/>
              <a:buNone/>
              <a:defRPr sz="3600">
                <a:solidFill>
                  <a:schemeClr val="accent2"/>
                </a:solidFil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numbers">
  <p:cSld name="CUSTOM_8_1_1">
    <p:bg>
      <p:bgPr>
        <a:blipFill>
          <a:blip r:embed="rId2">
            <a:alphaModFix/>
          </a:blip>
          <a:stretch>
            <a:fillRect/>
          </a:stretch>
        </a:blipFill>
        <a:effectLst/>
      </p:bgPr>
    </p:bg>
    <p:spTree>
      <p:nvGrpSpPr>
        <p:cNvPr id="1" name="Shape 121"/>
        <p:cNvGrpSpPr/>
        <p:nvPr/>
      </p:nvGrpSpPr>
      <p:grpSpPr>
        <a:xfrm>
          <a:off x="0" y="0"/>
          <a:ext cx="0" cy="0"/>
          <a:chOff x="0" y="0"/>
          <a:chExt cx="0" cy="0"/>
        </a:xfrm>
      </p:grpSpPr>
      <p:sp>
        <p:nvSpPr>
          <p:cNvPr id="122" name="Google Shape;122;p19"/>
          <p:cNvSpPr txBox="1">
            <a:spLocks noGrp="1"/>
          </p:cNvSpPr>
          <p:nvPr>
            <p:ph type="subTitle" idx="1"/>
          </p:nvPr>
        </p:nvSpPr>
        <p:spPr>
          <a:xfrm>
            <a:off x="1357350" y="3604370"/>
            <a:ext cx="6429300" cy="670800"/>
          </a:xfrm>
          <a:prstGeom prst="rect">
            <a:avLst/>
          </a:prstGeom>
          <a:noFill/>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solidFill>
                  <a:schemeClr val="accent2"/>
                </a:solidFill>
              </a:defRPr>
            </a:lvl1pPr>
            <a:lvl2pPr lvl="1" algn="ctr" rtl="0">
              <a:lnSpc>
                <a:spcPct val="100000"/>
              </a:lnSpc>
              <a:spcBef>
                <a:spcPts val="1600"/>
              </a:spcBef>
              <a:spcAft>
                <a:spcPts val="0"/>
              </a:spcAft>
              <a:buNone/>
              <a:defRPr sz="1400">
                <a:solidFill>
                  <a:schemeClr val="accent2"/>
                </a:solidFill>
              </a:defRPr>
            </a:lvl2pPr>
            <a:lvl3pPr lvl="2" algn="ctr" rtl="0">
              <a:lnSpc>
                <a:spcPct val="100000"/>
              </a:lnSpc>
              <a:spcBef>
                <a:spcPts val="1600"/>
              </a:spcBef>
              <a:spcAft>
                <a:spcPts val="0"/>
              </a:spcAft>
              <a:buNone/>
              <a:defRPr sz="1400">
                <a:solidFill>
                  <a:schemeClr val="accent2"/>
                </a:solidFill>
              </a:defRPr>
            </a:lvl3pPr>
            <a:lvl4pPr lvl="3" algn="ctr" rtl="0">
              <a:lnSpc>
                <a:spcPct val="100000"/>
              </a:lnSpc>
              <a:spcBef>
                <a:spcPts val="1600"/>
              </a:spcBef>
              <a:spcAft>
                <a:spcPts val="0"/>
              </a:spcAft>
              <a:buNone/>
              <a:defRPr sz="1400">
                <a:solidFill>
                  <a:schemeClr val="accent2"/>
                </a:solidFill>
              </a:defRPr>
            </a:lvl4pPr>
            <a:lvl5pPr lvl="4" algn="ctr" rtl="0">
              <a:lnSpc>
                <a:spcPct val="100000"/>
              </a:lnSpc>
              <a:spcBef>
                <a:spcPts val="1600"/>
              </a:spcBef>
              <a:spcAft>
                <a:spcPts val="0"/>
              </a:spcAft>
              <a:buNone/>
              <a:defRPr sz="1400">
                <a:solidFill>
                  <a:schemeClr val="accent2"/>
                </a:solidFill>
              </a:defRPr>
            </a:lvl5pPr>
            <a:lvl6pPr lvl="5" algn="ctr" rtl="0">
              <a:lnSpc>
                <a:spcPct val="100000"/>
              </a:lnSpc>
              <a:spcBef>
                <a:spcPts val="1600"/>
              </a:spcBef>
              <a:spcAft>
                <a:spcPts val="0"/>
              </a:spcAft>
              <a:buNone/>
              <a:defRPr sz="1400">
                <a:solidFill>
                  <a:schemeClr val="accent2"/>
                </a:solidFill>
              </a:defRPr>
            </a:lvl6pPr>
            <a:lvl7pPr lvl="6" algn="ctr" rtl="0">
              <a:lnSpc>
                <a:spcPct val="100000"/>
              </a:lnSpc>
              <a:spcBef>
                <a:spcPts val="1600"/>
              </a:spcBef>
              <a:spcAft>
                <a:spcPts val="0"/>
              </a:spcAft>
              <a:buNone/>
              <a:defRPr sz="1400">
                <a:solidFill>
                  <a:schemeClr val="accent2"/>
                </a:solidFill>
              </a:defRPr>
            </a:lvl7pPr>
            <a:lvl8pPr lvl="7" algn="ctr" rtl="0">
              <a:lnSpc>
                <a:spcPct val="100000"/>
              </a:lnSpc>
              <a:spcBef>
                <a:spcPts val="1600"/>
              </a:spcBef>
              <a:spcAft>
                <a:spcPts val="0"/>
              </a:spcAft>
              <a:buNone/>
              <a:defRPr sz="1400">
                <a:solidFill>
                  <a:schemeClr val="accent2"/>
                </a:solidFill>
              </a:defRPr>
            </a:lvl8pPr>
            <a:lvl9pPr lvl="8" algn="ctr" rtl="0">
              <a:lnSpc>
                <a:spcPct val="100000"/>
              </a:lnSpc>
              <a:spcBef>
                <a:spcPts val="1600"/>
              </a:spcBef>
              <a:spcAft>
                <a:spcPts val="1600"/>
              </a:spcAft>
              <a:buNone/>
              <a:defRPr sz="1400">
                <a:solidFill>
                  <a:schemeClr val="accent2"/>
                </a:solidFill>
              </a:defRPr>
            </a:lvl9pPr>
          </a:lstStyle>
          <a:p>
            <a:endParaRPr/>
          </a:p>
        </p:txBody>
      </p:sp>
      <p:sp>
        <p:nvSpPr>
          <p:cNvPr id="123" name="Google Shape;123;p19"/>
          <p:cNvSpPr txBox="1">
            <a:spLocks noGrp="1"/>
          </p:cNvSpPr>
          <p:nvPr>
            <p:ph type="title" hasCustomPrompt="1"/>
          </p:nvPr>
        </p:nvSpPr>
        <p:spPr>
          <a:xfrm>
            <a:off x="2127900" y="3050450"/>
            <a:ext cx="4888200" cy="7824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Clr>
                <a:schemeClr val="dk1"/>
              </a:buClr>
              <a:buSzPts val="6000"/>
              <a:buNone/>
              <a:defRPr sz="6000">
                <a:solidFill>
                  <a:schemeClr val="dk1"/>
                </a:solidFill>
              </a:defRPr>
            </a:lvl1pPr>
            <a:lvl2pPr lvl="1" algn="ctr" rtl="0">
              <a:spcBef>
                <a:spcPts val="0"/>
              </a:spcBef>
              <a:spcAft>
                <a:spcPts val="0"/>
              </a:spcAft>
              <a:buClr>
                <a:schemeClr val="dk1"/>
              </a:buClr>
              <a:buSzPts val="6000"/>
              <a:buNone/>
              <a:defRPr sz="6000">
                <a:solidFill>
                  <a:schemeClr val="dk1"/>
                </a:solidFill>
              </a:defRPr>
            </a:lvl2pPr>
            <a:lvl3pPr lvl="2" algn="ctr" rtl="0">
              <a:spcBef>
                <a:spcPts val="0"/>
              </a:spcBef>
              <a:spcAft>
                <a:spcPts val="0"/>
              </a:spcAft>
              <a:buClr>
                <a:schemeClr val="dk1"/>
              </a:buClr>
              <a:buSzPts val="6000"/>
              <a:buNone/>
              <a:defRPr sz="6000">
                <a:solidFill>
                  <a:schemeClr val="dk1"/>
                </a:solidFill>
              </a:defRPr>
            </a:lvl3pPr>
            <a:lvl4pPr lvl="3" algn="ctr" rtl="0">
              <a:spcBef>
                <a:spcPts val="0"/>
              </a:spcBef>
              <a:spcAft>
                <a:spcPts val="0"/>
              </a:spcAft>
              <a:buClr>
                <a:schemeClr val="dk1"/>
              </a:buClr>
              <a:buSzPts val="6000"/>
              <a:buNone/>
              <a:defRPr sz="6000">
                <a:solidFill>
                  <a:schemeClr val="dk1"/>
                </a:solidFill>
              </a:defRPr>
            </a:lvl4pPr>
            <a:lvl5pPr lvl="4" algn="ctr" rtl="0">
              <a:spcBef>
                <a:spcPts val="0"/>
              </a:spcBef>
              <a:spcAft>
                <a:spcPts val="0"/>
              </a:spcAft>
              <a:buClr>
                <a:schemeClr val="dk1"/>
              </a:buClr>
              <a:buSzPts val="6000"/>
              <a:buNone/>
              <a:defRPr sz="6000">
                <a:solidFill>
                  <a:schemeClr val="dk1"/>
                </a:solidFill>
              </a:defRPr>
            </a:lvl5pPr>
            <a:lvl6pPr lvl="5" algn="ctr" rtl="0">
              <a:spcBef>
                <a:spcPts val="0"/>
              </a:spcBef>
              <a:spcAft>
                <a:spcPts val="0"/>
              </a:spcAft>
              <a:buClr>
                <a:schemeClr val="dk1"/>
              </a:buClr>
              <a:buSzPts val="6000"/>
              <a:buNone/>
              <a:defRPr sz="6000">
                <a:solidFill>
                  <a:schemeClr val="dk1"/>
                </a:solidFill>
              </a:defRPr>
            </a:lvl6pPr>
            <a:lvl7pPr lvl="6" algn="ctr" rtl="0">
              <a:spcBef>
                <a:spcPts val="0"/>
              </a:spcBef>
              <a:spcAft>
                <a:spcPts val="0"/>
              </a:spcAft>
              <a:buClr>
                <a:schemeClr val="dk1"/>
              </a:buClr>
              <a:buSzPts val="6000"/>
              <a:buNone/>
              <a:defRPr sz="6000">
                <a:solidFill>
                  <a:schemeClr val="dk1"/>
                </a:solidFill>
              </a:defRPr>
            </a:lvl7pPr>
            <a:lvl8pPr lvl="7" algn="ctr" rtl="0">
              <a:spcBef>
                <a:spcPts val="0"/>
              </a:spcBef>
              <a:spcAft>
                <a:spcPts val="0"/>
              </a:spcAft>
              <a:buClr>
                <a:schemeClr val="dk1"/>
              </a:buClr>
              <a:buSzPts val="6000"/>
              <a:buNone/>
              <a:defRPr sz="6000">
                <a:solidFill>
                  <a:schemeClr val="dk1"/>
                </a:solidFill>
              </a:defRPr>
            </a:lvl8pPr>
            <a:lvl9pPr lvl="8" algn="ctr" rtl="0">
              <a:spcBef>
                <a:spcPts val="0"/>
              </a:spcBef>
              <a:spcAft>
                <a:spcPts val="0"/>
              </a:spcAft>
              <a:buClr>
                <a:schemeClr val="dk1"/>
              </a:buClr>
              <a:buSzPts val="6000"/>
              <a:buNone/>
              <a:defRPr sz="6000">
                <a:solidFill>
                  <a:schemeClr val="dk1"/>
                </a:solidFill>
              </a:defRPr>
            </a:lvl9pPr>
          </a:lstStyle>
          <a:p>
            <a:r>
              <a:t>xx%</a:t>
            </a:r>
          </a:p>
        </p:txBody>
      </p:sp>
      <p:sp>
        <p:nvSpPr>
          <p:cNvPr id="124" name="Google Shape;124;p19"/>
          <p:cNvSpPr txBox="1">
            <a:spLocks noGrp="1"/>
          </p:cNvSpPr>
          <p:nvPr>
            <p:ph type="subTitle" idx="2"/>
          </p:nvPr>
        </p:nvSpPr>
        <p:spPr>
          <a:xfrm>
            <a:off x="1357350" y="1767557"/>
            <a:ext cx="6429300" cy="670800"/>
          </a:xfrm>
          <a:prstGeom prst="rect">
            <a:avLst/>
          </a:prstGeom>
          <a:noFill/>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solidFill>
                  <a:schemeClr val="accent2"/>
                </a:solidFill>
              </a:defRPr>
            </a:lvl1pPr>
            <a:lvl2pPr lvl="1" algn="ctr" rtl="0">
              <a:lnSpc>
                <a:spcPct val="100000"/>
              </a:lnSpc>
              <a:spcBef>
                <a:spcPts val="1600"/>
              </a:spcBef>
              <a:spcAft>
                <a:spcPts val="0"/>
              </a:spcAft>
              <a:buNone/>
              <a:defRPr sz="1400">
                <a:solidFill>
                  <a:schemeClr val="accent2"/>
                </a:solidFill>
              </a:defRPr>
            </a:lvl2pPr>
            <a:lvl3pPr lvl="2" algn="ctr" rtl="0">
              <a:lnSpc>
                <a:spcPct val="100000"/>
              </a:lnSpc>
              <a:spcBef>
                <a:spcPts val="1600"/>
              </a:spcBef>
              <a:spcAft>
                <a:spcPts val="0"/>
              </a:spcAft>
              <a:buNone/>
              <a:defRPr sz="1400">
                <a:solidFill>
                  <a:schemeClr val="accent2"/>
                </a:solidFill>
              </a:defRPr>
            </a:lvl3pPr>
            <a:lvl4pPr lvl="3" algn="ctr" rtl="0">
              <a:lnSpc>
                <a:spcPct val="100000"/>
              </a:lnSpc>
              <a:spcBef>
                <a:spcPts val="1600"/>
              </a:spcBef>
              <a:spcAft>
                <a:spcPts val="0"/>
              </a:spcAft>
              <a:buNone/>
              <a:defRPr sz="1400">
                <a:solidFill>
                  <a:schemeClr val="accent2"/>
                </a:solidFill>
              </a:defRPr>
            </a:lvl4pPr>
            <a:lvl5pPr lvl="4" algn="ctr" rtl="0">
              <a:lnSpc>
                <a:spcPct val="100000"/>
              </a:lnSpc>
              <a:spcBef>
                <a:spcPts val="1600"/>
              </a:spcBef>
              <a:spcAft>
                <a:spcPts val="0"/>
              </a:spcAft>
              <a:buNone/>
              <a:defRPr sz="1400">
                <a:solidFill>
                  <a:schemeClr val="accent2"/>
                </a:solidFill>
              </a:defRPr>
            </a:lvl5pPr>
            <a:lvl6pPr lvl="5" algn="ctr" rtl="0">
              <a:lnSpc>
                <a:spcPct val="100000"/>
              </a:lnSpc>
              <a:spcBef>
                <a:spcPts val="1600"/>
              </a:spcBef>
              <a:spcAft>
                <a:spcPts val="0"/>
              </a:spcAft>
              <a:buNone/>
              <a:defRPr sz="1400">
                <a:solidFill>
                  <a:schemeClr val="accent2"/>
                </a:solidFill>
              </a:defRPr>
            </a:lvl6pPr>
            <a:lvl7pPr lvl="6" algn="ctr" rtl="0">
              <a:lnSpc>
                <a:spcPct val="100000"/>
              </a:lnSpc>
              <a:spcBef>
                <a:spcPts val="1600"/>
              </a:spcBef>
              <a:spcAft>
                <a:spcPts val="0"/>
              </a:spcAft>
              <a:buNone/>
              <a:defRPr sz="1400">
                <a:solidFill>
                  <a:schemeClr val="accent2"/>
                </a:solidFill>
              </a:defRPr>
            </a:lvl7pPr>
            <a:lvl8pPr lvl="7" algn="ctr" rtl="0">
              <a:lnSpc>
                <a:spcPct val="100000"/>
              </a:lnSpc>
              <a:spcBef>
                <a:spcPts val="1600"/>
              </a:spcBef>
              <a:spcAft>
                <a:spcPts val="0"/>
              </a:spcAft>
              <a:buNone/>
              <a:defRPr sz="1400">
                <a:solidFill>
                  <a:schemeClr val="accent2"/>
                </a:solidFill>
              </a:defRPr>
            </a:lvl8pPr>
            <a:lvl9pPr lvl="8" algn="ctr" rtl="0">
              <a:lnSpc>
                <a:spcPct val="100000"/>
              </a:lnSpc>
              <a:spcBef>
                <a:spcPts val="1600"/>
              </a:spcBef>
              <a:spcAft>
                <a:spcPts val="1600"/>
              </a:spcAft>
              <a:buNone/>
              <a:defRPr sz="1400">
                <a:solidFill>
                  <a:schemeClr val="accent2"/>
                </a:solidFill>
              </a:defRPr>
            </a:lvl9pPr>
          </a:lstStyle>
          <a:p>
            <a:endParaRPr/>
          </a:p>
        </p:txBody>
      </p:sp>
      <p:sp>
        <p:nvSpPr>
          <p:cNvPr id="125" name="Google Shape;125;p19"/>
          <p:cNvSpPr txBox="1">
            <a:spLocks noGrp="1"/>
          </p:cNvSpPr>
          <p:nvPr>
            <p:ph type="title" idx="3" hasCustomPrompt="1"/>
          </p:nvPr>
        </p:nvSpPr>
        <p:spPr>
          <a:xfrm>
            <a:off x="2127900" y="1213638"/>
            <a:ext cx="4888200" cy="7824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Clr>
                <a:schemeClr val="dk1"/>
              </a:buClr>
              <a:buSzPts val="6000"/>
              <a:buNone/>
              <a:defRPr sz="6000">
                <a:solidFill>
                  <a:schemeClr val="dk1"/>
                </a:solidFill>
              </a:defRPr>
            </a:lvl1pPr>
            <a:lvl2pPr lvl="1" algn="ctr" rtl="0">
              <a:spcBef>
                <a:spcPts val="0"/>
              </a:spcBef>
              <a:spcAft>
                <a:spcPts val="0"/>
              </a:spcAft>
              <a:buClr>
                <a:schemeClr val="dk1"/>
              </a:buClr>
              <a:buSzPts val="6000"/>
              <a:buNone/>
              <a:defRPr sz="6000">
                <a:solidFill>
                  <a:schemeClr val="dk1"/>
                </a:solidFill>
              </a:defRPr>
            </a:lvl2pPr>
            <a:lvl3pPr lvl="2" algn="ctr" rtl="0">
              <a:spcBef>
                <a:spcPts val="0"/>
              </a:spcBef>
              <a:spcAft>
                <a:spcPts val="0"/>
              </a:spcAft>
              <a:buClr>
                <a:schemeClr val="dk1"/>
              </a:buClr>
              <a:buSzPts val="6000"/>
              <a:buNone/>
              <a:defRPr sz="6000">
                <a:solidFill>
                  <a:schemeClr val="dk1"/>
                </a:solidFill>
              </a:defRPr>
            </a:lvl3pPr>
            <a:lvl4pPr lvl="3" algn="ctr" rtl="0">
              <a:spcBef>
                <a:spcPts val="0"/>
              </a:spcBef>
              <a:spcAft>
                <a:spcPts val="0"/>
              </a:spcAft>
              <a:buClr>
                <a:schemeClr val="dk1"/>
              </a:buClr>
              <a:buSzPts val="6000"/>
              <a:buNone/>
              <a:defRPr sz="6000">
                <a:solidFill>
                  <a:schemeClr val="dk1"/>
                </a:solidFill>
              </a:defRPr>
            </a:lvl4pPr>
            <a:lvl5pPr lvl="4" algn="ctr" rtl="0">
              <a:spcBef>
                <a:spcPts val="0"/>
              </a:spcBef>
              <a:spcAft>
                <a:spcPts val="0"/>
              </a:spcAft>
              <a:buClr>
                <a:schemeClr val="dk1"/>
              </a:buClr>
              <a:buSzPts val="6000"/>
              <a:buNone/>
              <a:defRPr sz="6000">
                <a:solidFill>
                  <a:schemeClr val="dk1"/>
                </a:solidFill>
              </a:defRPr>
            </a:lvl5pPr>
            <a:lvl6pPr lvl="5" algn="ctr" rtl="0">
              <a:spcBef>
                <a:spcPts val="0"/>
              </a:spcBef>
              <a:spcAft>
                <a:spcPts val="0"/>
              </a:spcAft>
              <a:buClr>
                <a:schemeClr val="dk1"/>
              </a:buClr>
              <a:buSzPts val="6000"/>
              <a:buNone/>
              <a:defRPr sz="6000">
                <a:solidFill>
                  <a:schemeClr val="dk1"/>
                </a:solidFill>
              </a:defRPr>
            </a:lvl6pPr>
            <a:lvl7pPr lvl="6" algn="ctr" rtl="0">
              <a:spcBef>
                <a:spcPts val="0"/>
              </a:spcBef>
              <a:spcAft>
                <a:spcPts val="0"/>
              </a:spcAft>
              <a:buClr>
                <a:schemeClr val="dk1"/>
              </a:buClr>
              <a:buSzPts val="6000"/>
              <a:buNone/>
              <a:defRPr sz="6000">
                <a:solidFill>
                  <a:schemeClr val="dk1"/>
                </a:solidFill>
              </a:defRPr>
            </a:lvl7pPr>
            <a:lvl8pPr lvl="7" algn="ctr" rtl="0">
              <a:spcBef>
                <a:spcPts val="0"/>
              </a:spcBef>
              <a:spcAft>
                <a:spcPts val="0"/>
              </a:spcAft>
              <a:buClr>
                <a:schemeClr val="dk1"/>
              </a:buClr>
              <a:buSzPts val="6000"/>
              <a:buNone/>
              <a:defRPr sz="6000">
                <a:solidFill>
                  <a:schemeClr val="dk1"/>
                </a:solidFill>
              </a:defRPr>
            </a:lvl8pPr>
            <a:lvl9pPr lvl="8" algn="ctr" rtl="0">
              <a:spcBef>
                <a:spcPts val="0"/>
              </a:spcBef>
              <a:spcAft>
                <a:spcPts val="0"/>
              </a:spcAft>
              <a:buClr>
                <a:schemeClr val="dk1"/>
              </a:buClr>
              <a:buSzPts val="6000"/>
              <a:buNone/>
              <a:defRPr sz="6000">
                <a:solidFill>
                  <a:schemeClr val="dk1"/>
                </a:solidFill>
              </a:defRPr>
            </a:lvl9pPr>
          </a:lstStyle>
          <a:p>
            <a:r>
              <a:t>xx%</a:t>
            </a:r>
          </a:p>
        </p:txBody>
      </p:sp>
      <p:sp>
        <p:nvSpPr>
          <p:cNvPr id="126" name="Google Shape;126;p19"/>
          <p:cNvSpPr/>
          <p:nvPr/>
        </p:nvSpPr>
        <p:spPr>
          <a:xfrm rot="10800000">
            <a:off x="-333525" y="2317575"/>
            <a:ext cx="3159600" cy="3159600"/>
          </a:xfrm>
          <a:prstGeom prst="ellipse">
            <a:avLst/>
          </a:prstGeom>
          <a:gradFill>
            <a:gsLst>
              <a:gs pos="0">
                <a:srgbClr val="00151F">
                  <a:alpha val="56862"/>
                </a:srgbClr>
              </a:gs>
              <a:gs pos="5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27" name="Google Shape;127;p19"/>
          <p:cNvPicPr preferRelativeResize="0"/>
          <p:nvPr/>
        </p:nvPicPr>
        <p:blipFill rotWithShape="1">
          <a:blip r:embed="rId3">
            <a:alphaModFix/>
          </a:blip>
          <a:srcRect/>
          <a:stretch/>
        </p:blipFill>
        <p:spPr>
          <a:xfrm>
            <a:off x="648283" y="3284471"/>
            <a:ext cx="1195824" cy="1193323"/>
          </a:xfrm>
          <a:prstGeom prst="rect">
            <a:avLst/>
          </a:prstGeom>
          <a:noFill/>
          <a:ln>
            <a:noFill/>
          </a:ln>
        </p:spPr>
      </p:pic>
      <p:sp>
        <p:nvSpPr>
          <p:cNvPr id="128" name="Google Shape;128;p19"/>
          <p:cNvSpPr/>
          <p:nvPr/>
        </p:nvSpPr>
        <p:spPr>
          <a:xfrm>
            <a:off x="5338563" y="155802"/>
            <a:ext cx="1082100" cy="1082100"/>
          </a:xfrm>
          <a:prstGeom prst="ellipse">
            <a:avLst/>
          </a:prstGeom>
          <a:gradFill>
            <a:gsLst>
              <a:gs pos="0">
                <a:srgbClr val="00151F">
                  <a:alpha val="23921"/>
                </a:srgbClr>
              </a:gs>
              <a:gs pos="58999">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29" name="Google Shape;129;p19"/>
          <p:cNvPicPr preferRelativeResize="0"/>
          <p:nvPr/>
        </p:nvPicPr>
        <p:blipFill rotWithShape="1">
          <a:blip r:embed="rId4">
            <a:alphaModFix/>
          </a:blip>
          <a:srcRect b="10"/>
          <a:stretch/>
        </p:blipFill>
        <p:spPr>
          <a:xfrm rot="10800000">
            <a:off x="5669750" y="506901"/>
            <a:ext cx="403575" cy="402724"/>
          </a:xfrm>
          <a:prstGeom prst="rect">
            <a:avLst/>
          </a:prstGeom>
          <a:noFill/>
          <a:ln>
            <a:noFill/>
          </a:ln>
        </p:spPr>
      </p:pic>
      <p:sp>
        <p:nvSpPr>
          <p:cNvPr id="130" name="Google Shape;130;p19"/>
          <p:cNvSpPr/>
          <p:nvPr/>
        </p:nvSpPr>
        <p:spPr>
          <a:xfrm>
            <a:off x="7861738" y="3885051"/>
            <a:ext cx="670800" cy="670800"/>
          </a:xfrm>
          <a:prstGeom prst="ellipse">
            <a:avLst/>
          </a:prstGeom>
          <a:gradFill>
            <a:gsLst>
              <a:gs pos="0">
                <a:srgbClr val="00151F">
                  <a:alpha val="23921"/>
                </a:srgbClr>
              </a:gs>
              <a:gs pos="58999">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1" name="Google Shape;131;p19"/>
          <p:cNvPicPr preferRelativeResize="0"/>
          <p:nvPr/>
        </p:nvPicPr>
        <p:blipFill rotWithShape="1">
          <a:blip r:embed="rId4">
            <a:alphaModFix/>
          </a:blip>
          <a:srcRect b="10"/>
          <a:stretch/>
        </p:blipFill>
        <p:spPr>
          <a:xfrm rot="10800000">
            <a:off x="8067043" y="4102698"/>
            <a:ext cx="250178" cy="249651"/>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numbers 1">
  <p:cSld name="CUSTOM_8_1_1_1">
    <p:bg>
      <p:bgPr>
        <a:blipFill>
          <a:blip r:embed="rId2">
            <a:alphaModFix/>
          </a:blip>
          <a:stretch>
            <a:fillRect/>
          </a:stretch>
        </a:blipFill>
        <a:effectLst/>
      </p:bgPr>
    </p:bg>
    <p:spTree>
      <p:nvGrpSpPr>
        <p:cNvPr id="1" name="Shape 132"/>
        <p:cNvGrpSpPr/>
        <p:nvPr/>
      </p:nvGrpSpPr>
      <p:grpSpPr>
        <a:xfrm>
          <a:off x="0" y="0"/>
          <a:ext cx="0" cy="0"/>
          <a:chOff x="0" y="0"/>
          <a:chExt cx="0" cy="0"/>
        </a:xfrm>
      </p:grpSpPr>
      <p:grpSp>
        <p:nvGrpSpPr>
          <p:cNvPr id="133" name="Google Shape;133;p20"/>
          <p:cNvGrpSpPr/>
          <p:nvPr/>
        </p:nvGrpSpPr>
        <p:grpSpPr>
          <a:xfrm>
            <a:off x="118950" y="-599425"/>
            <a:ext cx="9054450" cy="5850324"/>
            <a:chOff x="118950" y="-599425"/>
            <a:chExt cx="9054450" cy="5850324"/>
          </a:xfrm>
        </p:grpSpPr>
        <p:sp>
          <p:nvSpPr>
            <p:cNvPr id="134" name="Google Shape;134;p20"/>
            <p:cNvSpPr/>
            <p:nvPr/>
          </p:nvSpPr>
          <p:spPr>
            <a:xfrm>
              <a:off x="334131" y="3675599"/>
              <a:ext cx="1575300" cy="1575300"/>
            </a:xfrm>
            <a:prstGeom prst="ellipse">
              <a:avLst/>
            </a:prstGeom>
            <a:gradFill>
              <a:gsLst>
                <a:gs pos="0">
                  <a:srgbClr val="00151F">
                    <a:alpha val="23921"/>
                  </a:srgbClr>
                </a:gs>
                <a:gs pos="58999">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20"/>
            <p:cNvSpPr/>
            <p:nvPr/>
          </p:nvSpPr>
          <p:spPr>
            <a:xfrm>
              <a:off x="118950" y="-599425"/>
              <a:ext cx="3429900" cy="3429900"/>
            </a:xfrm>
            <a:prstGeom prst="ellipse">
              <a:avLst/>
            </a:prstGeom>
            <a:gradFill>
              <a:gsLst>
                <a:gs pos="0">
                  <a:srgbClr val="00151F">
                    <a:alpha val="23921"/>
                  </a:srgbClr>
                </a:gs>
                <a:gs pos="58999">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6" name="Google Shape;136;p20"/>
            <p:cNvPicPr preferRelativeResize="0"/>
            <p:nvPr/>
          </p:nvPicPr>
          <p:blipFill rotWithShape="1">
            <a:blip r:embed="rId3">
              <a:alphaModFix/>
            </a:blip>
            <a:srcRect b="10"/>
            <a:stretch/>
          </p:blipFill>
          <p:spPr>
            <a:xfrm rot="10800000">
              <a:off x="816266" y="4186721"/>
              <a:ext cx="587517" cy="586279"/>
            </a:xfrm>
            <a:prstGeom prst="rect">
              <a:avLst/>
            </a:prstGeom>
            <a:noFill/>
            <a:ln>
              <a:noFill/>
            </a:ln>
          </p:spPr>
        </p:pic>
        <p:pic>
          <p:nvPicPr>
            <p:cNvPr id="137" name="Google Shape;137;p20"/>
            <p:cNvPicPr preferRelativeResize="0"/>
            <p:nvPr/>
          </p:nvPicPr>
          <p:blipFill rotWithShape="1">
            <a:blip r:embed="rId4">
              <a:alphaModFix/>
            </a:blip>
            <a:srcRect/>
            <a:stretch/>
          </p:blipFill>
          <p:spPr>
            <a:xfrm rot="10800000">
              <a:off x="1087555" y="435337"/>
              <a:ext cx="1430530" cy="1427535"/>
            </a:xfrm>
            <a:prstGeom prst="rect">
              <a:avLst/>
            </a:prstGeom>
            <a:noFill/>
            <a:ln>
              <a:noFill/>
            </a:ln>
          </p:spPr>
        </p:pic>
        <p:pic>
          <p:nvPicPr>
            <p:cNvPr id="138" name="Google Shape;138;p20"/>
            <p:cNvPicPr preferRelativeResize="0"/>
            <p:nvPr/>
          </p:nvPicPr>
          <p:blipFill rotWithShape="1">
            <a:blip r:embed="rId5">
              <a:alphaModFix/>
            </a:blip>
            <a:srcRect l="47478" b="42213"/>
            <a:stretch/>
          </p:blipFill>
          <p:spPr>
            <a:xfrm flipH="1">
              <a:off x="7009400" y="2782068"/>
              <a:ext cx="2164000" cy="2376132"/>
            </a:xfrm>
            <a:prstGeom prst="rect">
              <a:avLst/>
            </a:prstGeom>
            <a:noFill/>
            <a:ln>
              <a:noFill/>
            </a:ln>
          </p:spPr>
        </p:pic>
      </p:grpSp>
      <p:sp>
        <p:nvSpPr>
          <p:cNvPr id="139" name="Google Shape;139;p20"/>
          <p:cNvSpPr txBox="1">
            <a:spLocks noGrp="1"/>
          </p:cNvSpPr>
          <p:nvPr>
            <p:ph type="title"/>
          </p:nvPr>
        </p:nvSpPr>
        <p:spPr>
          <a:xfrm flipH="1">
            <a:off x="2412300" y="2222475"/>
            <a:ext cx="4319400" cy="16215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2"/>
              </a:buClr>
              <a:buSzPts val="4200"/>
              <a:buNone/>
              <a:defRPr>
                <a:solidFill>
                  <a:schemeClr val="dk1"/>
                </a:solidFill>
              </a:defRPr>
            </a:lvl1pPr>
            <a:lvl2pPr lvl="1" algn="ctr" rtl="0">
              <a:spcBef>
                <a:spcPts val="0"/>
              </a:spcBef>
              <a:spcAft>
                <a:spcPts val="0"/>
              </a:spcAft>
              <a:buClr>
                <a:schemeClr val="accent2"/>
              </a:buClr>
              <a:buSzPts val="4200"/>
              <a:buNone/>
              <a:defRPr sz="4200">
                <a:solidFill>
                  <a:schemeClr val="accent2"/>
                </a:solidFill>
              </a:defRPr>
            </a:lvl2pPr>
            <a:lvl3pPr lvl="2" algn="ctr" rtl="0">
              <a:spcBef>
                <a:spcPts val="0"/>
              </a:spcBef>
              <a:spcAft>
                <a:spcPts val="0"/>
              </a:spcAft>
              <a:buClr>
                <a:schemeClr val="accent2"/>
              </a:buClr>
              <a:buSzPts val="4200"/>
              <a:buNone/>
              <a:defRPr sz="4200">
                <a:solidFill>
                  <a:schemeClr val="accent2"/>
                </a:solidFill>
              </a:defRPr>
            </a:lvl3pPr>
            <a:lvl4pPr lvl="3" algn="ctr" rtl="0">
              <a:spcBef>
                <a:spcPts val="0"/>
              </a:spcBef>
              <a:spcAft>
                <a:spcPts val="0"/>
              </a:spcAft>
              <a:buClr>
                <a:schemeClr val="accent2"/>
              </a:buClr>
              <a:buSzPts val="4200"/>
              <a:buNone/>
              <a:defRPr sz="4200">
                <a:solidFill>
                  <a:schemeClr val="accent2"/>
                </a:solidFill>
              </a:defRPr>
            </a:lvl4pPr>
            <a:lvl5pPr lvl="4" algn="ctr" rtl="0">
              <a:spcBef>
                <a:spcPts val="0"/>
              </a:spcBef>
              <a:spcAft>
                <a:spcPts val="0"/>
              </a:spcAft>
              <a:buClr>
                <a:schemeClr val="accent2"/>
              </a:buClr>
              <a:buSzPts val="4200"/>
              <a:buNone/>
              <a:defRPr sz="4200">
                <a:solidFill>
                  <a:schemeClr val="accent2"/>
                </a:solidFill>
              </a:defRPr>
            </a:lvl5pPr>
            <a:lvl6pPr lvl="5" algn="ctr" rtl="0">
              <a:spcBef>
                <a:spcPts val="0"/>
              </a:spcBef>
              <a:spcAft>
                <a:spcPts val="0"/>
              </a:spcAft>
              <a:buClr>
                <a:schemeClr val="accent2"/>
              </a:buClr>
              <a:buSzPts val="4200"/>
              <a:buNone/>
              <a:defRPr sz="4200">
                <a:solidFill>
                  <a:schemeClr val="accent2"/>
                </a:solidFill>
              </a:defRPr>
            </a:lvl6pPr>
            <a:lvl7pPr lvl="6" algn="ctr" rtl="0">
              <a:spcBef>
                <a:spcPts val="0"/>
              </a:spcBef>
              <a:spcAft>
                <a:spcPts val="0"/>
              </a:spcAft>
              <a:buClr>
                <a:schemeClr val="accent2"/>
              </a:buClr>
              <a:buSzPts val="4200"/>
              <a:buNone/>
              <a:defRPr sz="4200">
                <a:solidFill>
                  <a:schemeClr val="accent2"/>
                </a:solidFill>
              </a:defRPr>
            </a:lvl7pPr>
            <a:lvl8pPr lvl="7" algn="ctr" rtl="0">
              <a:spcBef>
                <a:spcPts val="0"/>
              </a:spcBef>
              <a:spcAft>
                <a:spcPts val="0"/>
              </a:spcAft>
              <a:buClr>
                <a:schemeClr val="accent2"/>
              </a:buClr>
              <a:buSzPts val="4200"/>
              <a:buNone/>
              <a:defRPr sz="4200">
                <a:solidFill>
                  <a:schemeClr val="accent2"/>
                </a:solidFill>
              </a:defRPr>
            </a:lvl8pPr>
            <a:lvl9pPr lvl="8" algn="ctr" rtl="0">
              <a:spcBef>
                <a:spcPts val="0"/>
              </a:spcBef>
              <a:spcAft>
                <a:spcPts val="0"/>
              </a:spcAft>
              <a:buClr>
                <a:schemeClr val="accent2"/>
              </a:buClr>
              <a:buSzPts val="4200"/>
              <a:buNone/>
              <a:defRPr sz="4200">
                <a:solidFill>
                  <a:schemeClr val="accent2"/>
                </a:solidFill>
              </a:defRPr>
            </a:lvl9pPr>
          </a:lstStyle>
          <a:p>
            <a:endParaRPr/>
          </a:p>
        </p:txBody>
      </p:sp>
      <p:sp>
        <p:nvSpPr>
          <p:cNvPr id="140" name="Google Shape;140;p20"/>
          <p:cNvSpPr txBox="1">
            <a:spLocks noGrp="1"/>
          </p:cNvSpPr>
          <p:nvPr>
            <p:ph type="subTitle" idx="1"/>
          </p:nvPr>
        </p:nvSpPr>
        <p:spPr>
          <a:xfrm flipH="1">
            <a:off x="2412300" y="3948300"/>
            <a:ext cx="4319400" cy="39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2"/>
              </a:buClr>
              <a:buSzPts val="2100"/>
              <a:buNone/>
              <a:defRPr sz="1600">
                <a:solidFill>
                  <a:schemeClr val="accent2"/>
                </a:solidFill>
              </a:defRPr>
            </a:lvl1pPr>
            <a:lvl2pPr lvl="1" algn="ctr" rtl="0">
              <a:lnSpc>
                <a:spcPct val="100000"/>
              </a:lnSpc>
              <a:spcBef>
                <a:spcPts val="0"/>
              </a:spcBef>
              <a:spcAft>
                <a:spcPts val="0"/>
              </a:spcAft>
              <a:buClr>
                <a:schemeClr val="accent2"/>
              </a:buClr>
              <a:buSzPts val="2100"/>
              <a:buNone/>
              <a:defRPr sz="2100">
                <a:solidFill>
                  <a:schemeClr val="accent2"/>
                </a:solidFill>
              </a:defRPr>
            </a:lvl2pPr>
            <a:lvl3pPr lvl="2" algn="ctr" rtl="0">
              <a:lnSpc>
                <a:spcPct val="100000"/>
              </a:lnSpc>
              <a:spcBef>
                <a:spcPts val="0"/>
              </a:spcBef>
              <a:spcAft>
                <a:spcPts val="0"/>
              </a:spcAft>
              <a:buClr>
                <a:schemeClr val="accent2"/>
              </a:buClr>
              <a:buSzPts val="2100"/>
              <a:buNone/>
              <a:defRPr sz="2100">
                <a:solidFill>
                  <a:schemeClr val="accent2"/>
                </a:solidFill>
              </a:defRPr>
            </a:lvl3pPr>
            <a:lvl4pPr lvl="3" algn="ctr" rtl="0">
              <a:lnSpc>
                <a:spcPct val="100000"/>
              </a:lnSpc>
              <a:spcBef>
                <a:spcPts val="0"/>
              </a:spcBef>
              <a:spcAft>
                <a:spcPts val="0"/>
              </a:spcAft>
              <a:buClr>
                <a:schemeClr val="accent2"/>
              </a:buClr>
              <a:buSzPts val="2100"/>
              <a:buNone/>
              <a:defRPr sz="2100">
                <a:solidFill>
                  <a:schemeClr val="accent2"/>
                </a:solidFill>
              </a:defRPr>
            </a:lvl4pPr>
            <a:lvl5pPr lvl="4" algn="ctr" rtl="0">
              <a:lnSpc>
                <a:spcPct val="100000"/>
              </a:lnSpc>
              <a:spcBef>
                <a:spcPts val="0"/>
              </a:spcBef>
              <a:spcAft>
                <a:spcPts val="0"/>
              </a:spcAft>
              <a:buClr>
                <a:schemeClr val="accent2"/>
              </a:buClr>
              <a:buSzPts val="2100"/>
              <a:buNone/>
              <a:defRPr sz="2100">
                <a:solidFill>
                  <a:schemeClr val="accent2"/>
                </a:solidFill>
              </a:defRPr>
            </a:lvl5pPr>
            <a:lvl6pPr lvl="5" algn="ctr" rtl="0">
              <a:lnSpc>
                <a:spcPct val="100000"/>
              </a:lnSpc>
              <a:spcBef>
                <a:spcPts val="0"/>
              </a:spcBef>
              <a:spcAft>
                <a:spcPts val="0"/>
              </a:spcAft>
              <a:buClr>
                <a:schemeClr val="accent2"/>
              </a:buClr>
              <a:buSzPts val="2100"/>
              <a:buNone/>
              <a:defRPr sz="2100">
                <a:solidFill>
                  <a:schemeClr val="accent2"/>
                </a:solidFill>
              </a:defRPr>
            </a:lvl6pPr>
            <a:lvl7pPr lvl="6" algn="ctr" rtl="0">
              <a:lnSpc>
                <a:spcPct val="100000"/>
              </a:lnSpc>
              <a:spcBef>
                <a:spcPts val="0"/>
              </a:spcBef>
              <a:spcAft>
                <a:spcPts val="0"/>
              </a:spcAft>
              <a:buClr>
                <a:schemeClr val="accent2"/>
              </a:buClr>
              <a:buSzPts val="2100"/>
              <a:buNone/>
              <a:defRPr sz="2100">
                <a:solidFill>
                  <a:schemeClr val="accent2"/>
                </a:solidFill>
              </a:defRPr>
            </a:lvl7pPr>
            <a:lvl8pPr lvl="7" algn="ctr" rtl="0">
              <a:lnSpc>
                <a:spcPct val="100000"/>
              </a:lnSpc>
              <a:spcBef>
                <a:spcPts val="0"/>
              </a:spcBef>
              <a:spcAft>
                <a:spcPts val="0"/>
              </a:spcAft>
              <a:buClr>
                <a:schemeClr val="accent2"/>
              </a:buClr>
              <a:buSzPts val="2100"/>
              <a:buNone/>
              <a:defRPr sz="2100">
                <a:solidFill>
                  <a:schemeClr val="accent2"/>
                </a:solidFill>
              </a:defRPr>
            </a:lvl8pPr>
            <a:lvl9pPr lvl="8" algn="ctr" rtl="0">
              <a:lnSpc>
                <a:spcPct val="100000"/>
              </a:lnSpc>
              <a:spcBef>
                <a:spcPts val="0"/>
              </a:spcBef>
              <a:spcAft>
                <a:spcPts val="0"/>
              </a:spcAft>
              <a:buClr>
                <a:schemeClr val="accent2"/>
              </a:buClr>
              <a:buSzPts val="2100"/>
              <a:buNone/>
              <a:defRPr sz="2100">
                <a:solidFill>
                  <a:schemeClr val="accent2"/>
                </a:solidFill>
              </a:defRPr>
            </a:lvl9pPr>
          </a:lstStyle>
          <a:p>
            <a:endParaRPr/>
          </a:p>
        </p:txBody>
      </p:sp>
      <p:sp>
        <p:nvSpPr>
          <p:cNvPr id="141" name="Google Shape;141;p20"/>
          <p:cNvSpPr txBox="1">
            <a:spLocks noGrp="1"/>
          </p:cNvSpPr>
          <p:nvPr>
            <p:ph type="title" idx="2" hasCustomPrompt="1"/>
          </p:nvPr>
        </p:nvSpPr>
        <p:spPr>
          <a:xfrm flipH="1">
            <a:off x="3548850" y="1081627"/>
            <a:ext cx="2046300" cy="1147800"/>
          </a:xfrm>
          <a:prstGeom prst="rect">
            <a:avLst/>
          </a:prstGeom>
          <a:noFill/>
        </p:spPr>
        <p:txBody>
          <a:bodyPr spcFirstLastPara="1" wrap="square" lIns="91425" tIns="91425" rIns="91425" bIns="91425" anchor="t" anchorCtr="0">
            <a:noAutofit/>
          </a:bodyPr>
          <a:lstStyle>
            <a:lvl1pPr lvl="0" algn="ctr" rtl="0">
              <a:spcBef>
                <a:spcPts val="0"/>
              </a:spcBef>
              <a:spcAft>
                <a:spcPts val="0"/>
              </a:spcAft>
              <a:buClr>
                <a:schemeClr val="accent2"/>
              </a:buClr>
              <a:buSzPts val="3600"/>
              <a:buNone/>
              <a:defRPr sz="6000">
                <a:solidFill>
                  <a:schemeClr val="dk1"/>
                </a:solidFill>
              </a:defRPr>
            </a:lvl1pPr>
            <a:lvl2pPr lvl="1" algn="ctr" rtl="0">
              <a:spcBef>
                <a:spcPts val="0"/>
              </a:spcBef>
              <a:spcAft>
                <a:spcPts val="0"/>
              </a:spcAft>
              <a:buClr>
                <a:schemeClr val="accent2"/>
              </a:buClr>
              <a:buSzPts val="4800"/>
              <a:buFont typeface="Fira Sans Extra Condensed Medium"/>
              <a:buNone/>
              <a:defRPr sz="4800">
                <a:solidFill>
                  <a:schemeClr val="accent2"/>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chemeClr val="accent2"/>
              </a:buClr>
              <a:buSzPts val="4800"/>
              <a:buFont typeface="Fira Sans Extra Condensed Medium"/>
              <a:buNone/>
              <a:defRPr sz="4800">
                <a:solidFill>
                  <a:schemeClr val="accent2"/>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chemeClr val="accent2"/>
              </a:buClr>
              <a:buSzPts val="4800"/>
              <a:buFont typeface="Fira Sans Extra Condensed Medium"/>
              <a:buNone/>
              <a:defRPr sz="4800">
                <a:solidFill>
                  <a:schemeClr val="accent2"/>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chemeClr val="accent2"/>
              </a:buClr>
              <a:buSzPts val="4800"/>
              <a:buFont typeface="Fira Sans Extra Condensed Medium"/>
              <a:buNone/>
              <a:defRPr sz="4800">
                <a:solidFill>
                  <a:schemeClr val="accent2"/>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chemeClr val="accent2"/>
              </a:buClr>
              <a:buSzPts val="4800"/>
              <a:buFont typeface="Fira Sans Extra Condensed Medium"/>
              <a:buNone/>
              <a:defRPr sz="4800">
                <a:solidFill>
                  <a:schemeClr val="accent2"/>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chemeClr val="accent2"/>
              </a:buClr>
              <a:buSzPts val="4800"/>
              <a:buFont typeface="Fira Sans Extra Condensed Medium"/>
              <a:buNone/>
              <a:defRPr sz="4800">
                <a:solidFill>
                  <a:schemeClr val="accent2"/>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chemeClr val="accent2"/>
              </a:buClr>
              <a:buSzPts val="4800"/>
              <a:buFont typeface="Fira Sans Extra Condensed Medium"/>
              <a:buNone/>
              <a:defRPr sz="4800">
                <a:solidFill>
                  <a:schemeClr val="accent2"/>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chemeClr val="accent2"/>
              </a:buClr>
              <a:buSzPts val="4800"/>
              <a:buFont typeface="Fira Sans Extra Condensed Medium"/>
              <a:buNone/>
              <a:defRPr sz="4800">
                <a:solidFill>
                  <a:schemeClr val="accent2"/>
                </a:solidFill>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six columns ">
  <p:cSld name="CUSTOM_2_1">
    <p:bg>
      <p:bgPr>
        <a:blipFill>
          <a:blip r:embed="rId2">
            <a:alphaModFix/>
          </a:blip>
          <a:stretch>
            <a:fillRect/>
          </a:stretch>
        </a:blipFill>
        <a:effectLst/>
      </p:bgPr>
    </p:bg>
    <p:spTree>
      <p:nvGrpSpPr>
        <p:cNvPr id="1" name="Shape 142"/>
        <p:cNvGrpSpPr/>
        <p:nvPr/>
      </p:nvGrpSpPr>
      <p:grpSpPr>
        <a:xfrm>
          <a:off x="0" y="0"/>
          <a:ext cx="0" cy="0"/>
          <a:chOff x="0" y="0"/>
          <a:chExt cx="0" cy="0"/>
        </a:xfrm>
      </p:grpSpPr>
      <p:sp>
        <p:nvSpPr>
          <p:cNvPr id="143" name="Google Shape;143;p21"/>
          <p:cNvSpPr txBox="1">
            <a:spLocks noGrp="1"/>
          </p:cNvSpPr>
          <p:nvPr>
            <p:ph type="subTitle" idx="1"/>
          </p:nvPr>
        </p:nvSpPr>
        <p:spPr>
          <a:xfrm>
            <a:off x="720050" y="3787660"/>
            <a:ext cx="2154000" cy="754800"/>
          </a:xfrm>
          <a:prstGeom prst="rect">
            <a:avLst/>
          </a:prstGeom>
          <a:noFill/>
        </p:spPr>
        <p:txBody>
          <a:bodyPr spcFirstLastPara="1" wrap="square" lIns="91425" tIns="91425" rIns="91425" bIns="91425" anchor="t" anchorCtr="0">
            <a:noAutofit/>
          </a:bodyPr>
          <a:lstStyle>
            <a:lvl1pPr lvl="0" algn="ctr" rtl="0">
              <a:lnSpc>
                <a:spcPct val="100000"/>
              </a:lnSpc>
              <a:spcBef>
                <a:spcPts val="0"/>
              </a:spcBef>
              <a:spcAft>
                <a:spcPts val="0"/>
              </a:spcAft>
              <a:buNone/>
              <a:defRPr>
                <a:solidFill>
                  <a:schemeClr val="accent2"/>
                </a:solidFill>
              </a:defRPr>
            </a:lvl1pPr>
            <a:lvl2pPr lvl="1" algn="ctr" rtl="0">
              <a:lnSpc>
                <a:spcPct val="100000"/>
              </a:lnSpc>
              <a:spcBef>
                <a:spcPts val="1600"/>
              </a:spcBef>
              <a:spcAft>
                <a:spcPts val="0"/>
              </a:spcAft>
              <a:buNone/>
              <a:defRPr>
                <a:solidFill>
                  <a:schemeClr val="accent2"/>
                </a:solidFill>
              </a:defRPr>
            </a:lvl2pPr>
            <a:lvl3pPr lvl="2" algn="ctr" rtl="0">
              <a:lnSpc>
                <a:spcPct val="100000"/>
              </a:lnSpc>
              <a:spcBef>
                <a:spcPts val="1600"/>
              </a:spcBef>
              <a:spcAft>
                <a:spcPts val="0"/>
              </a:spcAft>
              <a:buNone/>
              <a:defRPr>
                <a:solidFill>
                  <a:schemeClr val="accent2"/>
                </a:solidFill>
              </a:defRPr>
            </a:lvl3pPr>
            <a:lvl4pPr lvl="3" algn="ctr" rtl="0">
              <a:lnSpc>
                <a:spcPct val="100000"/>
              </a:lnSpc>
              <a:spcBef>
                <a:spcPts val="1600"/>
              </a:spcBef>
              <a:spcAft>
                <a:spcPts val="0"/>
              </a:spcAft>
              <a:buNone/>
              <a:defRPr>
                <a:solidFill>
                  <a:schemeClr val="accent2"/>
                </a:solidFill>
              </a:defRPr>
            </a:lvl4pPr>
            <a:lvl5pPr lvl="4" algn="ctr" rtl="0">
              <a:lnSpc>
                <a:spcPct val="100000"/>
              </a:lnSpc>
              <a:spcBef>
                <a:spcPts val="1600"/>
              </a:spcBef>
              <a:spcAft>
                <a:spcPts val="0"/>
              </a:spcAft>
              <a:buNone/>
              <a:defRPr>
                <a:solidFill>
                  <a:schemeClr val="accent2"/>
                </a:solidFill>
              </a:defRPr>
            </a:lvl5pPr>
            <a:lvl6pPr lvl="5" algn="ctr" rtl="0">
              <a:lnSpc>
                <a:spcPct val="100000"/>
              </a:lnSpc>
              <a:spcBef>
                <a:spcPts val="1600"/>
              </a:spcBef>
              <a:spcAft>
                <a:spcPts val="0"/>
              </a:spcAft>
              <a:buNone/>
              <a:defRPr>
                <a:solidFill>
                  <a:schemeClr val="accent2"/>
                </a:solidFill>
              </a:defRPr>
            </a:lvl6pPr>
            <a:lvl7pPr lvl="6" algn="ctr" rtl="0">
              <a:lnSpc>
                <a:spcPct val="100000"/>
              </a:lnSpc>
              <a:spcBef>
                <a:spcPts val="1600"/>
              </a:spcBef>
              <a:spcAft>
                <a:spcPts val="0"/>
              </a:spcAft>
              <a:buNone/>
              <a:defRPr>
                <a:solidFill>
                  <a:schemeClr val="accent2"/>
                </a:solidFill>
              </a:defRPr>
            </a:lvl7pPr>
            <a:lvl8pPr lvl="7" algn="ctr" rtl="0">
              <a:lnSpc>
                <a:spcPct val="100000"/>
              </a:lnSpc>
              <a:spcBef>
                <a:spcPts val="1600"/>
              </a:spcBef>
              <a:spcAft>
                <a:spcPts val="0"/>
              </a:spcAft>
              <a:buNone/>
              <a:defRPr>
                <a:solidFill>
                  <a:schemeClr val="accent2"/>
                </a:solidFill>
              </a:defRPr>
            </a:lvl8pPr>
            <a:lvl9pPr lvl="8" algn="ctr" rtl="0">
              <a:lnSpc>
                <a:spcPct val="100000"/>
              </a:lnSpc>
              <a:spcBef>
                <a:spcPts val="1600"/>
              </a:spcBef>
              <a:spcAft>
                <a:spcPts val="1600"/>
              </a:spcAft>
              <a:buNone/>
              <a:defRPr>
                <a:solidFill>
                  <a:schemeClr val="accent2"/>
                </a:solidFill>
              </a:defRPr>
            </a:lvl9pPr>
          </a:lstStyle>
          <a:p>
            <a:endParaRPr/>
          </a:p>
        </p:txBody>
      </p:sp>
      <p:sp>
        <p:nvSpPr>
          <p:cNvPr id="144" name="Google Shape;144;p21"/>
          <p:cNvSpPr txBox="1">
            <a:spLocks noGrp="1"/>
          </p:cNvSpPr>
          <p:nvPr>
            <p:ph type="subTitle" idx="2"/>
          </p:nvPr>
        </p:nvSpPr>
        <p:spPr>
          <a:xfrm>
            <a:off x="3494960" y="3787660"/>
            <a:ext cx="2154000" cy="754800"/>
          </a:xfrm>
          <a:prstGeom prst="rect">
            <a:avLst/>
          </a:prstGeom>
          <a:noFill/>
        </p:spPr>
        <p:txBody>
          <a:bodyPr spcFirstLastPara="1" wrap="square" lIns="91425" tIns="91425" rIns="91425" bIns="91425" anchor="t" anchorCtr="0">
            <a:noAutofit/>
          </a:bodyPr>
          <a:lstStyle>
            <a:lvl1pPr lvl="0" algn="ctr" rtl="0">
              <a:lnSpc>
                <a:spcPct val="100000"/>
              </a:lnSpc>
              <a:spcBef>
                <a:spcPts val="0"/>
              </a:spcBef>
              <a:spcAft>
                <a:spcPts val="0"/>
              </a:spcAft>
              <a:buNone/>
              <a:defRPr>
                <a:solidFill>
                  <a:schemeClr val="accent2"/>
                </a:solidFill>
              </a:defRPr>
            </a:lvl1pPr>
            <a:lvl2pPr lvl="1" algn="ctr" rtl="0">
              <a:lnSpc>
                <a:spcPct val="100000"/>
              </a:lnSpc>
              <a:spcBef>
                <a:spcPts val="1600"/>
              </a:spcBef>
              <a:spcAft>
                <a:spcPts val="0"/>
              </a:spcAft>
              <a:buNone/>
              <a:defRPr>
                <a:solidFill>
                  <a:schemeClr val="accent2"/>
                </a:solidFill>
              </a:defRPr>
            </a:lvl2pPr>
            <a:lvl3pPr lvl="2" algn="ctr" rtl="0">
              <a:lnSpc>
                <a:spcPct val="100000"/>
              </a:lnSpc>
              <a:spcBef>
                <a:spcPts val="1600"/>
              </a:spcBef>
              <a:spcAft>
                <a:spcPts val="0"/>
              </a:spcAft>
              <a:buNone/>
              <a:defRPr>
                <a:solidFill>
                  <a:schemeClr val="accent2"/>
                </a:solidFill>
              </a:defRPr>
            </a:lvl3pPr>
            <a:lvl4pPr lvl="3" algn="ctr" rtl="0">
              <a:lnSpc>
                <a:spcPct val="100000"/>
              </a:lnSpc>
              <a:spcBef>
                <a:spcPts val="1600"/>
              </a:spcBef>
              <a:spcAft>
                <a:spcPts val="0"/>
              </a:spcAft>
              <a:buNone/>
              <a:defRPr>
                <a:solidFill>
                  <a:schemeClr val="accent2"/>
                </a:solidFill>
              </a:defRPr>
            </a:lvl4pPr>
            <a:lvl5pPr lvl="4" algn="ctr" rtl="0">
              <a:lnSpc>
                <a:spcPct val="100000"/>
              </a:lnSpc>
              <a:spcBef>
                <a:spcPts val="1600"/>
              </a:spcBef>
              <a:spcAft>
                <a:spcPts val="0"/>
              </a:spcAft>
              <a:buNone/>
              <a:defRPr>
                <a:solidFill>
                  <a:schemeClr val="accent2"/>
                </a:solidFill>
              </a:defRPr>
            </a:lvl5pPr>
            <a:lvl6pPr lvl="5" algn="ctr" rtl="0">
              <a:lnSpc>
                <a:spcPct val="100000"/>
              </a:lnSpc>
              <a:spcBef>
                <a:spcPts val="1600"/>
              </a:spcBef>
              <a:spcAft>
                <a:spcPts val="0"/>
              </a:spcAft>
              <a:buNone/>
              <a:defRPr>
                <a:solidFill>
                  <a:schemeClr val="accent2"/>
                </a:solidFill>
              </a:defRPr>
            </a:lvl6pPr>
            <a:lvl7pPr lvl="6" algn="ctr" rtl="0">
              <a:lnSpc>
                <a:spcPct val="100000"/>
              </a:lnSpc>
              <a:spcBef>
                <a:spcPts val="1600"/>
              </a:spcBef>
              <a:spcAft>
                <a:spcPts val="0"/>
              </a:spcAft>
              <a:buNone/>
              <a:defRPr>
                <a:solidFill>
                  <a:schemeClr val="accent2"/>
                </a:solidFill>
              </a:defRPr>
            </a:lvl7pPr>
            <a:lvl8pPr lvl="7" algn="ctr" rtl="0">
              <a:lnSpc>
                <a:spcPct val="100000"/>
              </a:lnSpc>
              <a:spcBef>
                <a:spcPts val="1600"/>
              </a:spcBef>
              <a:spcAft>
                <a:spcPts val="0"/>
              </a:spcAft>
              <a:buNone/>
              <a:defRPr>
                <a:solidFill>
                  <a:schemeClr val="accent2"/>
                </a:solidFill>
              </a:defRPr>
            </a:lvl8pPr>
            <a:lvl9pPr lvl="8" algn="ctr" rtl="0">
              <a:lnSpc>
                <a:spcPct val="100000"/>
              </a:lnSpc>
              <a:spcBef>
                <a:spcPts val="1600"/>
              </a:spcBef>
              <a:spcAft>
                <a:spcPts val="1600"/>
              </a:spcAft>
              <a:buNone/>
              <a:defRPr>
                <a:solidFill>
                  <a:schemeClr val="accent2"/>
                </a:solidFill>
              </a:defRPr>
            </a:lvl9pPr>
          </a:lstStyle>
          <a:p>
            <a:endParaRPr/>
          </a:p>
        </p:txBody>
      </p:sp>
      <p:sp>
        <p:nvSpPr>
          <p:cNvPr id="145" name="Google Shape;145;p21"/>
          <p:cNvSpPr txBox="1">
            <a:spLocks noGrp="1"/>
          </p:cNvSpPr>
          <p:nvPr>
            <p:ph type="subTitle" idx="3"/>
          </p:nvPr>
        </p:nvSpPr>
        <p:spPr>
          <a:xfrm>
            <a:off x="6279600" y="3787660"/>
            <a:ext cx="2154000" cy="754800"/>
          </a:xfrm>
          <a:prstGeom prst="rect">
            <a:avLst/>
          </a:prstGeom>
          <a:noFill/>
        </p:spPr>
        <p:txBody>
          <a:bodyPr spcFirstLastPara="1" wrap="square" lIns="91425" tIns="91425" rIns="91425" bIns="91425" anchor="t" anchorCtr="0">
            <a:noAutofit/>
          </a:bodyPr>
          <a:lstStyle>
            <a:lvl1pPr lvl="0" algn="ctr" rtl="0">
              <a:lnSpc>
                <a:spcPct val="100000"/>
              </a:lnSpc>
              <a:spcBef>
                <a:spcPts val="0"/>
              </a:spcBef>
              <a:spcAft>
                <a:spcPts val="0"/>
              </a:spcAft>
              <a:buNone/>
              <a:defRPr>
                <a:solidFill>
                  <a:schemeClr val="accent2"/>
                </a:solidFill>
              </a:defRPr>
            </a:lvl1pPr>
            <a:lvl2pPr lvl="1" algn="ctr" rtl="0">
              <a:lnSpc>
                <a:spcPct val="100000"/>
              </a:lnSpc>
              <a:spcBef>
                <a:spcPts val="1600"/>
              </a:spcBef>
              <a:spcAft>
                <a:spcPts val="0"/>
              </a:spcAft>
              <a:buNone/>
              <a:defRPr>
                <a:solidFill>
                  <a:schemeClr val="accent2"/>
                </a:solidFill>
              </a:defRPr>
            </a:lvl2pPr>
            <a:lvl3pPr lvl="2" algn="ctr" rtl="0">
              <a:lnSpc>
                <a:spcPct val="100000"/>
              </a:lnSpc>
              <a:spcBef>
                <a:spcPts val="1600"/>
              </a:spcBef>
              <a:spcAft>
                <a:spcPts val="0"/>
              </a:spcAft>
              <a:buNone/>
              <a:defRPr>
                <a:solidFill>
                  <a:schemeClr val="accent2"/>
                </a:solidFill>
              </a:defRPr>
            </a:lvl3pPr>
            <a:lvl4pPr lvl="3" algn="ctr" rtl="0">
              <a:lnSpc>
                <a:spcPct val="100000"/>
              </a:lnSpc>
              <a:spcBef>
                <a:spcPts val="1600"/>
              </a:spcBef>
              <a:spcAft>
                <a:spcPts val="0"/>
              </a:spcAft>
              <a:buNone/>
              <a:defRPr>
                <a:solidFill>
                  <a:schemeClr val="accent2"/>
                </a:solidFill>
              </a:defRPr>
            </a:lvl4pPr>
            <a:lvl5pPr lvl="4" algn="ctr" rtl="0">
              <a:lnSpc>
                <a:spcPct val="100000"/>
              </a:lnSpc>
              <a:spcBef>
                <a:spcPts val="1600"/>
              </a:spcBef>
              <a:spcAft>
                <a:spcPts val="0"/>
              </a:spcAft>
              <a:buNone/>
              <a:defRPr>
                <a:solidFill>
                  <a:schemeClr val="accent2"/>
                </a:solidFill>
              </a:defRPr>
            </a:lvl5pPr>
            <a:lvl6pPr lvl="5" algn="ctr" rtl="0">
              <a:lnSpc>
                <a:spcPct val="100000"/>
              </a:lnSpc>
              <a:spcBef>
                <a:spcPts val="1600"/>
              </a:spcBef>
              <a:spcAft>
                <a:spcPts val="0"/>
              </a:spcAft>
              <a:buNone/>
              <a:defRPr>
                <a:solidFill>
                  <a:schemeClr val="accent2"/>
                </a:solidFill>
              </a:defRPr>
            </a:lvl6pPr>
            <a:lvl7pPr lvl="6" algn="ctr" rtl="0">
              <a:lnSpc>
                <a:spcPct val="100000"/>
              </a:lnSpc>
              <a:spcBef>
                <a:spcPts val="1600"/>
              </a:spcBef>
              <a:spcAft>
                <a:spcPts val="0"/>
              </a:spcAft>
              <a:buNone/>
              <a:defRPr>
                <a:solidFill>
                  <a:schemeClr val="accent2"/>
                </a:solidFill>
              </a:defRPr>
            </a:lvl7pPr>
            <a:lvl8pPr lvl="7" algn="ctr" rtl="0">
              <a:lnSpc>
                <a:spcPct val="100000"/>
              </a:lnSpc>
              <a:spcBef>
                <a:spcPts val="1600"/>
              </a:spcBef>
              <a:spcAft>
                <a:spcPts val="0"/>
              </a:spcAft>
              <a:buNone/>
              <a:defRPr>
                <a:solidFill>
                  <a:schemeClr val="accent2"/>
                </a:solidFill>
              </a:defRPr>
            </a:lvl8pPr>
            <a:lvl9pPr lvl="8" algn="ctr" rtl="0">
              <a:lnSpc>
                <a:spcPct val="100000"/>
              </a:lnSpc>
              <a:spcBef>
                <a:spcPts val="1600"/>
              </a:spcBef>
              <a:spcAft>
                <a:spcPts val="1600"/>
              </a:spcAft>
              <a:buNone/>
              <a:defRPr>
                <a:solidFill>
                  <a:schemeClr val="accent2"/>
                </a:solidFill>
              </a:defRPr>
            </a:lvl9pPr>
          </a:lstStyle>
          <a:p>
            <a:endParaRPr/>
          </a:p>
        </p:txBody>
      </p:sp>
      <p:sp>
        <p:nvSpPr>
          <p:cNvPr id="146" name="Google Shape;146;p21"/>
          <p:cNvSpPr txBox="1">
            <a:spLocks noGrp="1"/>
          </p:cNvSpPr>
          <p:nvPr>
            <p:ph type="subTitle" idx="4"/>
          </p:nvPr>
        </p:nvSpPr>
        <p:spPr>
          <a:xfrm>
            <a:off x="720050" y="2155112"/>
            <a:ext cx="2154000" cy="754800"/>
          </a:xfrm>
          <a:prstGeom prst="rect">
            <a:avLst/>
          </a:prstGeom>
          <a:noFill/>
        </p:spPr>
        <p:txBody>
          <a:bodyPr spcFirstLastPara="1" wrap="square" lIns="91425" tIns="91425" rIns="91425" bIns="91425" anchor="t" anchorCtr="0">
            <a:noAutofit/>
          </a:bodyPr>
          <a:lstStyle>
            <a:lvl1pPr lvl="0" algn="ctr" rtl="0">
              <a:lnSpc>
                <a:spcPct val="100000"/>
              </a:lnSpc>
              <a:spcBef>
                <a:spcPts val="0"/>
              </a:spcBef>
              <a:spcAft>
                <a:spcPts val="0"/>
              </a:spcAft>
              <a:buNone/>
              <a:defRPr>
                <a:solidFill>
                  <a:schemeClr val="accent2"/>
                </a:solidFill>
              </a:defRPr>
            </a:lvl1pPr>
            <a:lvl2pPr lvl="1" algn="ctr" rtl="0">
              <a:lnSpc>
                <a:spcPct val="100000"/>
              </a:lnSpc>
              <a:spcBef>
                <a:spcPts val="1600"/>
              </a:spcBef>
              <a:spcAft>
                <a:spcPts val="0"/>
              </a:spcAft>
              <a:buNone/>
              <a:defRPr>
                <a:solidFill>
                  <a:schemeClr val="accent2"/>
                </a:solidFill>
              </a:defRPr>
            </a:lvl2pPr>
            <a:lvl3pPr lvl="2" algn="ctr" rtl="0">
              <a:lnSpc>
                <a:spcPct val="100000"/>
              </a:lnSpc>
              <a:spcBef>
                <a:spcPts val="1600"/>
              </a:spcBef>
              <a:spcAft>
                <a:spcPts val="0"/>
              </a:spcAft>
              <a:buNone/>
              <a:defRPr>
                <a:solidFill>
                  <a:schemeClr val="accent2"/>
                </a:solidFill>
              </a:defRPr>
            </a:lvl3pPr>
            <a:lvl4pPr lvl="3" algn="ctr" rtl="0">
              <a:lnSpc>
                <a:spcPct val="100000"/>
              </a:lnSpc>
              <a:spcBef>
                <a:spcPts val="1600"/>
              </a:spcBef>
              <a:spcAft>
                <a:spcPts val="0"/>
              </a:spcAft>
              <a:buNone/>
              <a:defRPr>
                <a:solidFill>
                  <a:schemeClr val="accent2"/>
                </a:solidFill>
              </a:defRPr>
            </a:lvl4pPr>
            <a:lvl5pPr lvl="4" algn="ctr" rtl="0">
              <a:lnSpc>
                <a:spcPct val="100000"/>
              </a:lnSpc>
              <a:spcBef>
                <a:spcPts val="1600"/>
              </a:spcBef>
              <a:spcAft>
                <a:spcPts val="0"/>
              </a:spcAft>
              <a:buNone/>
              <a:defRPr>
                <a:solidFill>
                  <a:schemeClr val="accent2"/>
                </a:solidFill>
              </a:defRPr>
            </a:lvl5pPr>
            <a:lvl6pPr lvl="5" algn="ctr" rtl="0">
              <a:lnSpc>
                <a:spcPct val="100000"/>
              </a:lnSpc>
              <a:spcBef>
                <a:spcPts val="1600"/>
              </a:spcBef>
              <a:spcAft>
                <a:spcPts val="0"/>
              </a:spcAft>
              <a:buNone/>
              <a:defRPr>
                <a:solidFill>
                  <a:schemeClr val="accent2"/>
                </a:solidFill>
              </a:defRPr>
            </a:lvl6pPr>
            <a:lvl7pPr lvl="6" algn="ctr" rtl="0">
              <a:lnSpc>
                <a:spcPct val="100000"/>
              </a:lnSpc>
              <a:spcBef>
                <a:spcPts val="1600"/>
              </a:spcBef>
              <a:spcAft>
                <a:spcPts val="0"/>
              </a:spcAft>
              <a:buNone/>
              <a:defRPr>
                <a:solidFill>
                  <a:schemeClr val="accent2"/>
                </a:solidFill>
              </a:defRPr>
            </a:lvl7pPr>
            <a:lvl8pPr lvl="7" algn="ctr" rtl="0">
              <a:lnSpc>
                <a:spcPct val="100000"/>
              </a:lnSpc>
              <a:spcBef>
                <a:spcPts val="1600"/>
              </a:spcBef>
              <a:spcAft>
                <a:spcPts val="0"/>
              </a:spcAft>
              <a:buNone/>
              <a:defRPr>
                <a:solidFill>
                  <a:schemeClr val="accent2"/>
                </a:solidFill>
              </a:defRPr>
            </a:lvl8pPr>
            <a:lvl9pPr lvl="8" algn="ctr" rtl="0">
              <a:lnSpc>
                <a:spcPct val="100000"/>
              </a:lnSpc>
              <a:spcBef>
                <a:spcPts val="1600"/>
              </a:spcBef>
              <a:spcAft>
                <a:spcPts val="1600"/>
              </a:spcAft>
              <a:buNone/>
              <a:defRPr>
                <a:solidFill>
                  <a:schemeClr val="accent2"/>
                </a:solidFill>
              </a:defRPr>
            </a:lvl9pPr>
          </a:lstStyle>
          <a:p>
            <a:endParaRPr/>
          </a:p>
        </p:txBody>
      </p:sp>
      <p:sp>
        <p:nvSpPr>
          <p:cNvPr id="147" name="Google Shape;147;p21"/>
          <p:cNvSpPr txBox="1">
            <a:spLocks noGrp="1"/>
          </p:cNvSpPr>
          <p:nvPr>
            <p:ph type="subTitle" idx="5"/>
          </p:nvPr>
        </p:nvSpPr>
        <p:spPr>
          <a:xfrm>
            <a:off x="3494960" y="2155112"/>
            <a:ext cx="2154000" cy="754800"/>
          </a:xfrm>
          <a:prstGeom prst="rect">
            <a:avLst/>
          </a:prstGeom>
          <a:noFill/>
        </p:spPr>
        <p:txBody>
          <a:bodyPr spcFirstLastPara="1" wrap="square" lIns="91425" tIns="91425" rIns="91425" bIns="91425" anchor="t" anchorCtr="0">
            <a:noAutofit/>
          </a:bodyPr>
          <a:lstStyle>
            <a:lvl1pPr lvl="0" algn="ctr" rtl="0">
              <a:lnSpc>
                <a:spcPct val="100000"/>
              </a:lnSpc>
              <a:spcBef>
                <a:spcPts val="0"/>
              </a:spcBef>
              <a:spcAft>
                <a:spcPts val="0"/>
              </a:spcAft>
              <a:buNone/>
              <a:defRPr>
                <a:solidFill>
                  <a:schemeClr val="accent2"/>
                </a:solidFill>
              </a:defRPr>
            </a:lvl1pPr>
            <a:lvl2pPr lvl="1" algn="ctr" rtl="0">
              <a:lnSpc>
                <a:spcPct val="100000"/>
              </a:lnSpc>
              <a:spcBef>
                <a:spcPts val="1600"/>
              </a:spcBef>
              <a:spcAft>
                <a:spcPts val="0"/>
              </a:spcAft>
              <a:buNone/>
              <a:defRPr>
                <a:solidFill>
                  <a:schemeClr val="accent2"/>
                </a:solidFill>
              </a:defRPr>
            </a:lvl2pPr>
            <a:lvl3pPr lvl="2" algn="ctr" rtl="0">
              <a:lnSpc>
                <a:spcPct val="100000"/>
              </a:lnSpc>
              <a:spcBef>
                <a:spcPts val="1600"/>
              </a:spcBef>
              <a:spcAft>
                <a:spcPts val="0"/>
              </a:spcAft>
              <a:buNone/>
              <a:defRPr>
                <a:solidFill>
                  <a:schemeClr val="accent2"/>
                </a:solidFill>
              </a:defRPr>
            </a:lvl3pPr>
            <a:lvl4pPr lvl="3" algn="ctr" rtl="0">
              <a:lnSpc>
                <a:spcPct val="100000"/>
              </a:lnSpc>
              <a:spcBef>
                <a:spcPts val="1600"/>
              </a:spcBef>
              <a:spcAft>
                <a:spcPts val="0"/>
              </a:spcAft>
              <a:buNone/>
              <a:defRPr>
                <a:solidFill>
                  <a:schemeClr val="accent2"/>
                </a:solidFill>
              </a:defRPr>
            </a:lvl4pPr>
            <a:lvl5pPr lvl="4" algn="ctr" rtl="0">
              <a:lnSpc>
                <a:spcPct val="100000"/>
              </a:lnSpc>
              <a:spcBef>
                <a:spcPts val="1600"/>
              </a:spcBef>
              <a:spcAft>
                <a:spcPts val="0"/>
              </a:spcAft>
              <a:buNone/>
              <a:defRPr>
                <a:solidFill>
                  <a:schemeClr val="accent2"/>
                </a:solidFill>
              </a:defRPr>
            </a:lvl5pPr>
            <a:lvl6pPr lvl="5" algn="ctr" rtl="0">
              <a:lnSpc>
                <a:spcPct val="100000"/>
              </a:lnSpc>
              <a:spcBef>
                <a:spcPts val="1600"/>
              </a:spcBef>
              <a:spcAft>
                <a:spcPts val="0"/>
              </a:spcAft>
              <a:buNone/>
              <a:defRPr>
                <a:solidFill>
                  <a:schemeClr val="accent2"/>
                </a:solidFill>
              </a:defRPr>
            </a:lvl6pPr>
            <a:lvl7pPr lvl="6" algn="ctr" rtl="0">
              <a:lnSpc>
                <a:spcPct val="100000"/>
              </a:lnSpc>
              <a:spcBef>
                <a:spcPts val="1600"/>
              </a:spcBef>
              <a:spcAft>
                <a:spcPts val="0"/>
              </a:spcAft>
              <a:buNone/>
              <a:defRPr>
                <a:solidFill>
                  <a:schemeClr val="accent2"/>
                </a:solidFill>
              </a:defRPr>
            </a:lvl7pPr>
            <a:lvl8pPr lvl="7" algn="ctr" rtl="0">
              <a:lnSpc>
                <a:spcPct val="100000"/>
              </a:lnSpc>
              <a:spcBef>
                <a:spcPts val="1600"/>
              </a:spcBef>
              <a:spcAft>
                <a:spcPts val="0"/>
              </a:spcAft>
              <a:buNone/>
              <a:defRPr>
                <a:solidFill>
                  <a:schemeClr val="accent2"/>
                </a:solidFill>
              </a:defRPr>
            </a:lvl8pPr>
            <a:lvl9pPr lvl="8" algn="ctr" rtl="0">
              <a:lnSpc>
                <a:spcPct val="100000"/>
              </a:lnSpc>
              <a:spcBef>
                <a:spcPts val="1600"/>
              </a:spcBef>
              <a:spcAft>
                <a:spcPts val="1600"/>
              </a:spcAft>
              <a:buNone/>
              <a:defRPr>
                <a:solidFill>
                  <a:schemeClr val="accent2"/>
                </a:solidFill>
              </a:defRPr>
            </a:lvl9pPr>
          </a:lstStyle>
          <a:p>
            <a:endParaRPr/>
          </a:p>
        </p:txBody>
      </p:sp>
      <p:sp>
        <p:nvSpPr>
          <p:cNvPr id="148" name="Google Shape;148;p21"/>
          <p:cNvSpPr txBox="1">
            <a:spLocks noGrp="1"/>
          </p:cNvSpPr>
          <p:nvPr>
            <p:ph type="subTitle" idx="6"/>
          </p:nvPr>
        </p:nvSpPr>
        <p:spPr>
          <a:xfrm>
            <a:off x="6279600" y="2155112"/>
            <a:ext cx="2154000" cy="754800"/>
          </a:xfrm>
          <a:prstGeom prst="rect">
            <a:avLst/>
          </a:prstGeom>
          <a:noFill/>
        </p:spPr>
        <p:txBody>
          <a:bodyPr spcFirstLastPara="1" wrap="square" lIns="91425" tIns="91425" rIns="91425" bIns="91425" anchor="t" anchorCtr="0">
            <a:noAutofit/>
          </a:bodyPr>
          <a:lstStyle>
            <a:lvl1pPr lvl="0" algn="ctr" rtl="0">
              <a:lnSpc>
                <a:spcPct val="100000"/>
              </a:lnSpc>
              <a:spcBef>
                <a:spcPts val="0"/>
              </a:spcBef>
              <a:spcAft>
                <a:spcPts val="0"/>
              </a:spcAft>
              <a:buNone/>
              <a:defRPr>
                <a:solidFill>
                  <a:schemeClr val="accent2"/>
                </a:solidFill>
              </a:defRPr>
            </a:lvl1pPr>
            <a:lvl2pPr lvl="1" algn="ctr" rtl="0">
              <a:lnSpc>
                <a:spcPct val="100000"/>
              </a:lnSpc>
              <a:spcBef>
                <a:spcPts val="1600"/>
              </a:spcBef>
              <a:spcAft>
                <a:spcPts val="0"/>
              </a:spcAft>
              <a:buNone/>
              <a:defRPr>
                <a:solidFill>
                  <a:schemeClr val="accent2"/>
                </a:solidFill>
              </a:defRPr>
            </a:lvl2pPr>
            <a:lvl3pPr lvl="2" algn="ctr" rtl="0">
              <a:lnSpc>
                <a:spcPct val="100000"/>
              </a:lnSpc>
              <a:spcBef>
                <a:spcPts val="1600"/>
              </a:spcBef>
              <a:spcAft>
                <a:spcPts val="0"/>
              </a:spcAft>
              <a:buNone/>
              <a:defRPr>
                <a:solidFill>
                  <a:schemeClr val="accent2"/>
                </a:solidFill>
              </a:defRPr>
            </a:lvl3pPr>
            <a:lvl4pPr lvl="3" algn="ctr" rtl="0">
              <a:lnSpc>
                <a:spcPct val="100000"/>
              </a:lnSpc>
              <a:spcBef>
                <a:spcPts val="1600"/>
              </a:spcBef>
              <a:spcAft>
                <a:spcPts val="0"/>
              </a:spcAft>
              <a:buNone/>
              <a:defRPr>
                <a:solidFill>
                  <a:schemeClr val="accent2"/>
                </a:solidFill>
              </a:defRPr>
            </a:lvl4pPr>
            <a:lvl5pPr lvl="4" algn="ctr" rtl="0">
              <a:lnSpc>
                <a:spcPct val="100000"/>
              </a:lnSpc>
              <a:spcBef>
                <a:spcPts val="1600"/>
              </a:spcBef>
              <a:spcAft>
                <a:spcPts val="0"/>
              </a:spcAft>
              <a:buNone/>
              <a:defRPr>
                <a:solidFill>
                  <a:schemeClr val="accent2"/>
                </a:solidFill>
              </a:defRPr>
            </a:lvl5pPr>
            <a:lvl6pPr lvl="5" algn="ctr" rtl="0">
              <a:lnSpc>
                <a:spcPct val="100000"/>
              </a:lnSpc>
              <a:spcBef>
                <a:spcPts val="1600"/>
              </a:spcBef>
              <a:spcAft>
                <a:spcPts val="0"/>
              </a:spcAft>
              <a:buNone/>
              <a:defRPr>
                <a:solidFill>
                  <a:schemeClr val="accent2"/>
                </a:solidFill>
              </a:defRPr>
            </a:lvl6pPr>
            <a:lvl7pPr lvl="6" algn="ctr" rtl="0">
              <a:lnSpc>
                <a:spcPct val="100000"/>
              </a:lnSpc>
              <a:spcBef>
                <a:spcPts val="1600"/>
              </a:spcBef>
              <a:spcAft>
                <a:spcPts val="0"/>
              </a:spcAft>
              <a:buNone/>
              <a:defRPr>
                <a:solidFill>
                  <a:schemeClr val="accent2"/>
                </a:solidFill>
              </a:defRPr>
            </a:lvl7pPr>
            <a:lvl8pPr lvl="7" algn="ctr" rtl="0">
              <a:lnSpc>
                <a:spcPct val="100000"/>
              </a:lnSpc>
              <a:spcBef>
                <a:spcPts val="1600"/>
              </a:spcBef>
              <a:spcAft>
                <a:spcPts val="0"/>
              </a:spcAft>
              <a:buNone/>
              <a:defRPr>
                <a:solidFill>
                  <a:schemeClr val="accent2"/>
                </a:solidFill>
              </a:defRPr>
            </a:lvl8pPr>
            <a:lvl9pPr lvl="8" algn="ctr" rtl="0">
              <a:lnSpc>
                <a:spcPct val="100000"/>
              </a:lnSpc>
              <a:spcBef>
                <a:spcPts val="1600"/>
              </a:spcBef>
              <a:spcAft>
                <a:spcPts val="1600"/>
              </a:spcAft>
              <a:buNone/>
              <a:defRPr>
                <a:solidFill>
                  <a:schemeClr val="accent2"/>
                </a:solidFill>
              </a:defRPr>
            </a:lvl9pPr>
          </a:lstStyle>
          <a:p>
            <a:endParaRPr/>
          </a:p>
        </p:txBody>
      </p:sp>
      <p:sp>
        <p:nvSpPr>
          <p:cNvPr id="149" name="Google Shape;149;p21"/>
          <p:cNvSpPr txBox="1">
            <a:spLocks noGrp="1"/>
          </p:cNvSpPr>
          <p:nvPr>
            <p:ph type="ctrTitle"/>
          </p:nvPr>
        </p:nvSpPr>
        <p:spPr>
          <a:xfrm>
            <a:off x="939300" y="351847"/>
            <a:ext cx="7265400" cy="5163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2"/>
              </a:buClr>
              <a:buSzPts val="2400"/>
              <a:buNone/>
              <a:defRPr sz="2400">
                <a:solidFill>
                  <a:schemeClr val="accent2"/>
                </a:solidFill>
              </a:defRPr>
            </a:lvl1pPr>
            <a:lvl2pPr lvl="1" algn="ctr" rtl="0">
              <a:spcBef>
                <a:spcPts val="0"/>
              </a:spcBef>
              <a:spcAft>
                <a:spcPts val="0"/>
              </a:spcAft>
              <a:buClr>
                <a:schemeClr val="accent2"/>
              </a:buClr>
              <a:buSzPts val="2400"/>
              <a:buNone/>
              <a:defRPr sz="2400">
                <a:solidFill>
                  <a:schemeClr val="accent2"/>
                </a:solidFill>
              </a:defRPr>
            </a:lvl2pPr>
            <a:lvl3pPr lvl="2" algn="ctr" rtl="0">
              <a:spcBef>
                <a:spcPts val="0"/>
              </a:spcBef>
              <a:spcAft>
                <a:spcPts val="0"/>
              </a:spcAft>
              <a:buClr>
                <a:schemeClr val="accent2"/>
              </a:buClr>
              <a:buSzPts val="2400"/>
              <a:buNone/>
              <a:defRPr sz="2400">
                <a:solidFill>
                  <a:schemeClr val="accent2"/>
                </a:solidFill>
              </a:defRPr>
            </a:lvl3pPr>
            <a:lvl4pPr lvl="3" algn="ctr" rtl="0">
              <a:spcBef>
                <a:spcPts val="0"/>
              </a:spcBef>
              <a:spcAft>
                <a:spcPts val="0"/>
              </a:spcAft>
              <a:buClr>
                <a:schemeClr val="accent2"/>
              </a:buClr>
              <a:buSzPts val="2400"/>
              <a:buNone/>
              <a:defRPr sz="2400">
                <a:solidFill>
                  <a:schemeClr val="accent2"/>
                </a:solidFill>
              </a:defRPr>
            </a:lvl4pPr>
            <a:lvl5pPr lvl="4" algn="ctr" rtl="0">
              <a:spcBef>
                <a:spcPts val="0"/>
              </a:spcBef>
              <a:spcAft>
                <a:spcPts val="0"/>
              </a:spcAft>
              <a:buClr>
                <a:schemeClr val="accent2"/>
              </a:buClr>
              <a:buSzPts val="2400"/>
              <a:buNone/>
              <a:defRPr sz="2400">
                <a:solidFill>
                  <a:schemeClr val="accent2"/>
                </a:solidFill>
              </a:defRPr>
            </a:lvl5pPr>
            <a:lvl6pPr lvl="5" algn="ctr" rtl="0">
              <a:spcBef>
                <a:spcPts val="0"/>
              </a:spcBef>
              <a:spcAft>
                <a:spcPts val="0"/>
              </a:spcAft>
              <a:buClr>
                <a:schemeClr val="accent2"/>
              </a:buClr>
              <a:buSzPts val="2400"/>
              <a:buNone/>
              <a:defRPr sz="2400">
                <a:solidFill>
                  <a:schemeClr val="accent2"/>
                </a:solidFill>
              </a:defRPr>
            </a:lvl6pPr>
            <a:lvl7pPr lvl="6" algn="ctr" rtl="0">
              <a:spcBef>
                <a:spcPts val="0"/>
              </a:spcBef>
              <a:spcAft>
                <a:spcPts val="0"/>
              </a:spcAft>
              <a:buClr>
                <a:schemeClr val="accent2"/>
              </a:buClr>
              <a:buSzPts val="2400"/>
              <a:buNone/>
              <a:defRPr sz="2400">
                <a:solidFill>
                  <a:schemeClr val="accent2"/>
                </a:solidFill>
              </a:defRPr>
            </a:lvl7pPr>
            <a:lvl8pPr lvl="7" algn="ctr" rtl="0">
              <a:spcBef>
                <a:spcPts val="0"/>
              </a:spcBef>
              <a:spcAft>
                <a:spcPts val="0"/>
              </a:spcAft>
              <a:buClr>
                <a:schemeClr val="accent2"/>
              </a:buClr>
              <a:buSzPts val="2400"/>
              <a:buNone/>
              <a:defRPr sz="2400">
                <a:solidFill>
                  <a:schemeClr val="accent2"/>
                </a:solidFill>
              </a:defRPr>
            </a:lvl8pPr>
            <a:lvl9pPr lvl="8" algn="ctr" rtl="0">
              <a:spcBef>
                <a:spcPts val="0"/>
              </a:spcBef>
              <a:spcAft>
                <a:spcPts val="0"/>
              </a:spcAft>
              <a:buClr>
                <a:schemeClr val="accent2"/>
              </a:buClr>
              <a:buSzPts val="2400"/>
              <a:buNone/>
              <a:defRPr sz="2400">
                <a:solidFill>
                  <a:schemeClr val="accent2"/>
                </a:solidFil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four columns  ">
  <p:cSld name="CUSTOM_1_1_1">
    <p:bg>
      <p:bgPr>
        <a:blipFill>
          <a:blip r:embed="rId2">
            <a:alphaModFix/>
          </a:blip>
          <a:stretch>
            <a:fillRect/>
          </a:stretch>
        </a:blipFill>
        <a:effectLst/>
      </p:bgPr>
    </p:bg>
    <p:spTree>
      <p:nvGrpSpPr>
        <p:cNvPr id="1" name="Shape 150"/>
        <p:cNvGrpSpPr/>
        <p:nvPr/>
      </p:nvGrpSpPr>
      <p:grpSpPr>
        <a:xfrm>
          <a:off x="0" y="0"/>
          <a:ext cx="0" cy="0"/>
          <a:chOff x="0" y="0"/>
          <a:chExt cx="0" cy="0"/>
        </a:xfrm>
      </p:grpSpPr>
      <p:sp>
        <p:nvSpPr>
          <p:cNvPr id="151" name="Google Shape;151;p22"/>
          <p:cNvSpPr txBox="1">
            <a:spLocks noGrp="1"/>
          </p:cNvSpPr>
          <p:nvPr>
            <p:ph type="subTitle" idx="1"/>
          </p:nvPr>
        </p:nvSpPr>
        <p:spPr>
          <a:xfrm>
            <a:off x="730000" y="1669475"/>
            <a:ext cx="3474000" cy="523200"/>
          </a:xfrm>
          <a:prstGeom prst="rect">
            <a:avLst/>
          </a:prstGeom>
          <a:noFill/>
        </p:spPr>
        <p:txBody>
          <a:bodyPr spcFirstLastPara="1" wrap="square" lIns="91425" tIns="91425" rIns="91425" bIns="91425" anchor="t" anchorCtr="0">
            <a:noAutofit/>
          </a:bodyPr>
          <a:lstStyle>
            <a:lvl1pPr lvl="0" algn="ctr" rtl="0">
              <a:lnSpc>
                <a:spcPct val="100000"/>
              </a:lnSpc>
              <a:spcBef>
                <a:spcPts val="0"/>
              </a:spcBef>
              <a:spcAft>
                <a:spcPts val="0"/>
              </a:spcAft>
              <a:buNone/>
              <a:defRPr sz="2400">
                <a:latin typeface="Saira Semi Condensed"/>
                <a:ea typeface="Saira Semi Condensed"/>
                <a:cs typeface="Saira Semi Condensed"/>
                <a:sym typeface="Saira Semi Condensed"/>
              </a:defRPr>
            </a:lvl1pPr>
            <a:lvl2pPr lvl="1" algn="ctr" rtl="0">
              <a:lnSpc>
                <a:spcPct val="100000"/>
              </a:lnSpc>
              <a:spcBef>
                <a:spcPts val="1600"/>
              </a:spcBef>
              <a:spcAft>
                <a:spcPts val="0"/>
              </a:spcAft>
              <a:buNone/>
              <a:defRPr sz="2400">
                <a:latin typeface="Saira Semi Condensed"/>
                <a:ea typeface="Saira Semi Condensed"/>
                <a:cs typeface="Saira Semi Condensed"/>
                <a:sym typeface="Saira Semi Condensed"/>
              </a:defRPr>
            </a:lvl2pPr>
            <a:lvl3pPr lvl="2" algn="ctr" rtl="0">
              <a:lnSpc>
                <a:spcPct val="100000"/>
              </a:lnSpc>
              <a:spcBef>
                <a:spcPts val="1600"/>
              </a:spcBef>
              <a:spcAft>
                <a:spcPts val="0"/>
              </a:spcAft>
              <a:buNone/>
              <a:defRPr sz="2400">
                <a:latin typeface="Saira Semi Condensed"/>
                <a:ea typeface="Saira Semi Condensed"/>
                <a:cs typeface="Saira Semi Condensed"/>
                <a:sym typeface="Saira Semi Condensed"/>
              </a:defRPr>
            </a:lvl3pPr>
            <a:lvl4pPr lvl="3" algn="ctr" rtl="0">
              <a:lnSpc>
                <a:spcPct val="100000"/>
              </a:lnSpc>
              <a:spcBef>
                <a:spcPts val="1600"/>
              </a:spcBef>
              <a:spcAft>
                <a:spcPts val="0"/>
              </a:spcAft>
              <a:buNone/>
              <a:defRPr sz="2400">
                <a:latin typeface="Saira Semi Condensed"/>
                <a:ea typeface="Saira Semi Condensed"/>
                <a:cs typeface="Saira Semi Condensed"/>
                <a:sym typeface="Saira Semi Condensed"/>
              </a:defRPr>
            </a:lvl4pPr>
            <a:lvl5pPr lvl="4" algn="ctr" rtl="0">
              <a:lnSpc>
                <a:spcPct val="100000"/>
              </a:lnSpc>
              <a:spcBef>
                <a:spcPts val="1600"/>
              </a:spcBef>
              <a:spcAft>
                <a:spcPts val="0"/>
              </a:spcAft>
              <a:buNone/>
              <a:defRPr sz="2400">
                <a:latin typeface="Saira Semi Condensed"/>
                <a:ea typeface="Saira Semi Condensed"/>
                <a:cs typeface="Saira Semi Condensed"/>
                <a:sym typeface="Saira Semi Condensed"/>
              </a:defRPr>
            </a:lvl5pPr>
            <a:lvl6pPr lvl="5" algn="ctr" rtl="0">
              <a:lnSpc>
                <a:spcPct val="100000"/>
              </a:lnSpc>
              <a:spcBef>
                <a:spcPts val="1600"/>
              </a:spcBef>
              <a:spcAft>
                <a:spcPts val="0"/>
              </a:spcAft>
              <a:buNone/>
              <a:defRPr sz="2400">
                <a:latin typeface="Saira Semi Condensed"/>
                <a:ea typeface="Saira Semi Condensed"/>
                <a:cs typeface="Saira Semi Condensed"/>
                <a:sym typeface="Saira Semi Condensed"/>
              </a:defRPr>
            </a:lvl6pPr>
            <a:lvl7pPr lvl="6" algn="ctr" rtl="0">
              <a:lnSpc>
                <a:spcPct val="100000"/>
              </a:lnSpc>
              <a:spcBef>
                <a:spcPts val="1600"/>
              </a:spcBef>
              <a:spcAft>
                <a:spcPts val="0"/>
              </a:spcAft>
              <a:buNone/>
              <a:defRPr sz="2400">
                <a:latin typeface="Saira Semi Condensed"/>
                <a:ea typeface="Saira Semi Condensed"/>
                <a:cs typeface="Saira Semi Condensed"/>
                <a:sym typeface="Saira Semi Condensed"/>
              </a:defRPr>
            </a:lvl7pPr>
            <a:lvl8pPr lvl="7" algn="ctr" rtl="0">
              <a:lnSpc>
                <a:spcPct val="100000"/>
              </a:lnSpc>
              <a:spcBef>
                <a:spcPts val="1600"/>
              </a:spcBef>
              <a:spcAft>
                <a:spcPts val="0"/>
              </a:spcAft>
              <a:buNone/>
              <a:defRPr sz="2400">
                <a:latin typeface="Saira Semi Condensed"/>
                <a:ea typeface="Saira Semi Condensed"/>
                <a:cs typeface="Saira Semi Condensed"/>
                <a:sym typeface="Saira Semi Condensed"/>
              </a:defRPr>
            </a:lvl8pPr>
            <a:lvl9pPr lvl="8" algn="ctr" rtl="0">
              <a:lnSpc>
                <a:spcPct val="100000"/>
              </a:lnSpc>
              <a:spcBef>
                <a:spcPts val="1600"/>
              </a:spcBef>
              <a:spcAft>
                <a:spcPts val="1600"/>
              </a:spcAft>
              <a:buNone/>
              <a:defRPr sz="2400">
                <a:latin typeface="Saira Semi Condensed"/>
                <a:ea typeface="Saira Semi Condensed"/>
                <a:cs typeface="Saira Semi Condensed"/>
                <a:sym typeface="Saira Semi Condensed"/>
              </a:defRPr>
            </a:lvl9pPr>
          </a:lstStyle>
          <a:p>
            <a:endParaRPr/>
          </a:p>
        </p:txBody>
      </p:sp>
      <p:sp>
        <p:nvSpPr>
          <p:cNvPr id="152" name="Google Shape;152;p22"/>
          <p:cNvSpPr txBox="1">
            <a:spLocks noGrp="1"/>
          </p:cNvSpPr>
          <p:nvPr>
            <p:ph type="subTitle" idx="2"/>
          </p:nvPr>
        </p:nvSpPr>
        <p:spPr>
          <a:xfrm>
            <a:off x="4956911" y="1669475"/>
            <a:ext cx="3474000" cy="523200"/>
          </a:xfrm>
          <a:prstGeom prst="rect">
            <a:avLst/>
          </a:prstGeom>
          <a:noFill/>
        </p:spPr>
        <p:txBody>
          <a:bodyPr spcFirstLastPara="1" wrap="square" lIns="91425" tIns="91425" rIns="91425" bIns="91425" anchor="t" anchorCtr="0">
            <a:noAutofit/>
          </a:bodyPr>
          <a:lstStyle>
            <a:lvl1pPr lvl="0" algn="ctr" rtl="0">
              <a:lnSpc>
                <a:spcPct val="100000"/>
              </a:lnSpc>
              <a:spcBef>
                <a:spcPts val="0"/>
              </a:spcBef>
              <a:spcAft>
                <a:spcPts val="0"/>
              </a:spcAft>
              <a:buNone/>
              <a:defRPr sz="2400">
                <a:latin typeface="Saira Semi Condensed"/>
                <a:ea typeface="Saira Semi Condensed"/>
                <a:cs typeface="Saira Semi Condensed"/>
                <a:sym typeface="Saira Semi Condensed"/>
              </a:defRPr>
            </a:lvl1pPr>
            <a:lvl2pPr lvl="1" algn="ctr" rtl="0">
              <a:lnSpc>
                <a:spcPct val="100000"/>
              </a:lnSpc>
              <a:spcBef>
                <a:spcPts val="1600"/>
              </a:spcBef>
              <a:spcAft>
                <a:spcPts val="0"/>
              </a:spcAft>
              <a:buNone/>
              <a:defRPr sz="2400">
                <a:latin typeface="Saira Semi Condensed"/>
                <a:ea typeface="Saira Semi Condensed"/>
                <a:cs typeface="Saira Semi Condensed"/>
                <a:sym typeface="Saira Semi Condensed"/>
              </a:defRPr>
            </a:lvl2pPr>
            <a:lvl3pPr lvl="2" algn="ctr" rtl="0">
              <a:lnSpc>
                <a:spcPct val="100000"/>
              </a:lnSpc>
              <a:spcBef>
                <a:spcPts val="1600"/>
              </a:spcBef>
              <a:spcAft>
                <a:spcPts val="0"/>
              </a:spcAft>
              <a:buNone/>
              <a:defRPr sz="2400">
                <a:latin typeface="Saira Semi Condensed"/>
                <a:ea typeface="Saira Semi Condensed"/>
                <a:cs typeface="Saira Semi Condensed"/>
                <a:sym typeface="Saira Semi Condensed"/>
              </a:defRPr>
            </a:lvl3pPr>
            <a:lvl4pPr lvl="3" algn="ctr" rtl="0">
              <a:lnSpc>
                <a:spcPct val="100000"/>
              </a:lnSpc>
              <a:spcBef>
                <a:spcPts val="1600"/>
              </a:spcBef>
              <a:spcAft>
                <a:spcPts val="0"/>
              </a:spcAft>
              <a:buNone/>
              <a:defRPr sz="2400">
                <a:latin typeface="Saira Semi Condensed"/>
                <a:ea typeface="Saira Semi Condensed"/>
                <a:cs typeface="Saira Semi Condensed"/>
                <a:sym typeface="Saira Semi Condensed"/>
              </a:defRPr>
            </a:lvl4pPr>
            <a:lvl5pPr lvl="4" algn="ctr" rtl="0">
              <a:lnSpc>
                <a:spcPct val="100000"/>
              </a:lnSpc>
              <a:spcBef>
                <a:spcPts val="1600"/>
              </a:spcBef>
              <a:spcAft>
                <a:spcPts val="0"/>
              </a:spcAft>
              <a:buNone/>
              <a:defRPr sz="2400">
                <a:latin typeface="Saira Semi Condensed"/>
                <a:ea typeface="Saira Semi Condensed"/>
                <a:cs typeface="Saira Semi Condensed"/>
                <a:sym typeface="Saira Semi Condensed"/>
              </a:defRPr>
            </a:lvl5pPr>
            <a:lvl6pPr lvl="5" algn="ctr" rtl="0">
              <a:lnSpc>
                <a:spcPct val="100000"/>
              </a:lnSpc>
              <a:spcBef>
                <a:spcPts val="1600"/>
              </a:spcBef>
              <a:spcAft>
                <a:spcPts val="0"/>
              </a:spcAft>
              <a:buNone/>
              <a:defRPr sz="2400">
                <a:latin typeface="Saira Semi Condensed"/>
                <a:ea typeface="Saira Semi Condensed"/>
                <a:cs typeface="Saira Semi Condensed"/>
                <a:sym typeface="Saira Semi Condensed"/>
              </a:defRPr>
            </a:lvl6pPr>
            <a:lvl7pPr lvl="6" algn="ctr" rtl="0">
              <a:lnSpc>
                <a:spcPct val="100000"/>
              </a:lnSpc>
              <a:spcBef>
                <a:spcPts val="1600"/>
              </a:spcBef>
              <a:spcAft>
                <a:spcPts val="0"/>
              </a:spcAft>
              <a:buNone/>
              <a:defRPr sz="2400">
                <a:latin typeface="Saira Semi Condensed"/>
                <a:ea typeface="Saira Semi Condensed"/>
                <a:cs typeface="Saira Semi Condensed"/>
                <a:sym typeface="Saira Semi Condensed"/>
              </a:defRPr>
            </a:lvl7pPr>
            <a:lvl8pPr lvl="7" algn="ctr" rtl="0">
              <a:lnSpc>
                <a:spcPct val="100000"/>
              </a:lnSpc>
              <a:spcBef>
                <a:spcPts val="1600"/>
              </a:spcBef>
              <a:spcAft>
                <a:spcPts val="0"/>
              </a:spcAft>
              <a:buNone/>
              <a:defRPr sz="2400">
                <a:latin typeface="Saira Semi Condensed"/>
                <a:ea typeface="Saira Semi Condensed"/>
                <a:cs typeface="Saira Semi Condensed"/>
                <a:sym typeface="Saira Semi Condensed"/>
              </a:defRPr>
            </a:lvl8pPr>
            <a:lvl9pPr lvl="8" algn="ctr" rtl="0">
              <a:lnSpc>
                <a:spcPct val="100000"/>
              </a:lnSpc>
              <a:spcBef>
                <a:spcPts val="1600"/>
              </a:spcBef>
              <a:spcAft>
                <a:spcPts val="1600"/>
              </a:spcAft>
              <a:buNone/>
              <a:defRPr sz="2400">
                <a:latin typeface="Saira Semi Condensed"/>
                <a:ea typeface="Saira Semi Condensed"/>
                <a:cs typeface="Saira Semi Condensed"/>
                <a:sym typeface="Saira Semi Condensed"/>
              </a:defRPr>
            </a:lvl9pPr>
          </a:lstStyle>
          <a:p>
            <a:endParaRPr/>
          </a:p>
        </p:txBody>
      </p:sp>
      <p:sp>
        <p:nvSpPr>
          <p:cNvPr id="153" name="Google Shape;153;p22"/>
          <p:cNvSpPr txBox="1">
            <a:spLocks noGrp="1"/>
          </p:cNvSpPr>
          <p:nvPr>
            <p:ph type="subTitle" idx="3"/>
          </p:nvPr>
        </p:nvSpPr>
        <p:spPr>
          <a:xfrm>
            <a:off x="730050" y="2157029"/>
            <a:ext cx="3474000" cy="797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solidFill>
                  <a:schemeClr val="accent2"/>
                </a:solidFill>
              </a:defRPr>
            </a:lvl1pPr>
            <a:lvl2pPr lvl="1" algn="ctr" rtl="0">
              <a:lnSpc>
                <a:spcPct val="100000"/>
              </a:lnSpc>
              <a:spcBef>
                <a:spcPts val="1600"/>
              </a:spcBef>
              <a:spcAft>
                <a:spcPts val="0"/>
              </a:spcAft>
              <a:buNone/>
              <a:defRPr sz="1400">
                <a:solidFill>
                  <a:schemeClr val="accent2"/>
                </a:solidFill>
              </a:defRPr>
            </a:lvl2pPr>
            <a:lvl3pPr lvl="2" algn="ctr" rtl="0">
              <a:lnSpc>
                <a:spcPct val="100000"/>
              </a:lnSpc>
              <a:spcBef>
                <a:spcPts val="1600"/>
              </a:spcBef>
              <a:spcAft>
                <a:spcPts val="0"/>
              </a:spcAft>
              <a:buNone/>
              <a:defRPr sz="1400">
                <a:solidFill>
                  <a:schemeClr val="accent2"/>
                </a:solidFill>
              </a:defRPr>
            </a:lvl3pPr>
            <a:lvl4pPr lvl="3" algn="ctr" rtl="0">
              <a:lnSpc>
                <a:spcPct val="100000"/>
              </a:lnSpc>
              <a:spcBef>
                <a:spcPts val="1600"/>
              </a:spcBef>
              <a:spcAft>
                <a:spcPts val="0"/>
              </a:spcAft>
              <a:buNone/>
              <a:defRPr sz="1400">
                <a:solidFill>
                  <a:schemeClr val="accent2"/>
                </a:solidFill>
              </a:defRPr>
            </a:lvl4pPr>
            <a:lvl5pPr lvl="4" algn="ctr" rtl="0">
              <a:lnSpc>
                <a:spcPct val="100000"/>
              </a:lnSpc>
              <a:spcBef>
                <a:spcPts val="1600"/>
              </a:spcBef>
              <a:spcAft>
                <a:spcPts val="0"/>
              </a:spcAft>
              <a:buNone/>
              <a:defRPr sz="1400">
                <a:solidFill>
                  <a:schemeClr val="accent2"/>
                </a:solidFill>
              </a:defRPr>
            </a:lvl5pPr>
            <a:lvl6pPr lvl="5" algn="ctr" rtl="0">
              <a:lnSpc>
                <a:spcPct val="100000"/>
              </a:lnSpc>
              <a:spcBef>
                <a:spcPts val="1600"/>
              </a:spcBef>
              <a:spcAft>
                <a:spcPts val="0"/>
              </a:spcAft>
              <a:buNone/>
              <a:defRPr sz="1400">
                <a:solidFill>
                  <a:schemeClr val="accent2"/>
                </a:solidFill>
              </a:defRPr>
            </a:lvl6pPr>
            <a:lvl7pPr lvl="6" algn="ctr" rtl="0">
              <a:lnSpc>
                <a:spcPct val="100000"/>
              </a:lnSpc>
              <a:spcBef>
                <a:spcPts val="1600"/>
              </a:spcBef>
              <a:spcAft>
                <a:spcPts val="0"/>
              </a:spcAft>
              <a:buNone/>
              <a:defRPr sz="1400">
                <a:solidFill>
                  <a:schemeClr val="accent2"/>
                </a:solidFill>
              </a:defRPr>
            </a:lvl7pPr>
            <a:lvl8pPr lvl="7" algn="ctr" rtl="0">
              <a:lnSpc>
                <a:spcPct val="100000"/>
              </a:lnSpc>
              <a:spcBef>
                <a:spcPts val="1600"/>
              </a:spcBef>
              <a:spcAft>
                <a:spcPts val="0"/>
              </a:spcAft>
              <a:buNone/>
              <a:defRPr sz="1400">
                <a:solidFill>
                  <a:schemeClr val="accent2"/>
                </a:solidFill>
              </a:defRPr>
            </a:lvl8pPr>
            <a:lvl9pPr lvl="8" algn="ctr" rtl="0">
              <a:lnSpc>
                <a:spcPct val="100000"/>
              </a:lnSpc>
              <a:spcBef>
                <a:spcPts val="1600"/>
              </a:spcBef>
              <a:spcAft>
                <a:spcPts val="1600"/>
              </a:spcAft>
              <a:buNone/>
              <a:defRPr sz="1400">
                <a:solidFill>
                  <a:schemeClr val="accent2"/>
                </a:solidFill>
              </a:defRPr>
            </a:lvl9pPr>
          </a:lstStyle>
          <a:p>
            <a:endParaRPr/>
          </a:p>
        </p:txBody>
      </p:sp>
      <p:sp>
        <p:nvSpPr>
          <p:cNvPr id="154" name="Google Shape;154;p22"/>
          <p:cNvSpPr txBox="1">
            <a:spLocks noGrp="1"/>
          </p:cNvSpPr>
          <p:nvPr>
            <p:ph type="subTitle" idx="4"/>
          </p:nvPr>
        </p:nvSpPr>
        <p:spPr>
          <a:xfrm>
            <a:off x="4956853" y="2157029"/>
            <a:ext cx="3474000" cy="797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solidFill>
                  <a:schemeClr val="accent2"/>
                </a:solidFill>
              </a:defRPr>
            </a:lvl1pPr>
            <a:lvl2pPr lvl="1" algn="ctr" rtl="0">
              <a:lnSpc>
                <a:spcPct val="100000"/>
              </a:lnSpc>
              <a:spcBef>
                <a:spcPts val="1600"/>
              </a:spcBef>
              <a:spcAft>
                <a:spcPts val="0"/>
              </a:spcAft>
              <a:buNone/>
              <a:defRPr sz="1400">
                <a:solidFill>
                  <a:schemeClr val="accent2"/>
                </a:solidFill>
              </a:defRPr>
            </a:lvl2pPr>
            <a:lvl3pPr lvl="2" algn="ctr" rtl="0">
              <a:lnSpc>
                <a:spcPct val="100000"/>
              </a:lnSpc>
              <a:spcBef>
                <a:spcPts val="1600"/>
              </a:spcBef>
              <a:spcAft>
                <a:spcPts val="0"/>
              </a:spcAft>
              <a:buNone/>
              <a:defRPr sz="1400">
                <a:solidFill>
                  <a:schemeClr val="accent2"/>
                </a:solidFill>
              </a:defRPr>
            </a:lvl3pPr>
            <a:lvl4pPr lvl="3" algn="ctr" rtl="0">
              <a:lnSpc>
                <a:spcPct val="100000"/>
              </a:lnSpc>
              <a:spcBef>
                <a:spcPts val="1600"/>
              </a:spcBef>
              <a:spcAft>
                <a:spcPts val="0"/>
              </a:spcAft>
              <a:buNone/>
              <a:defRPr sz="1400">
                <a:solidFill>
                  <a:schemeClr val="accent2"/>
                </a:solidFill>
              </a:defRPr>
            </a:lvl4pPr>
            <a:lvl5pPr lvl="4" algn="ctr" rtl="0">
              <a:lnSpc>
                <a:spcPct val="100000"/>
              </a:lnSpc>
              <a:spcBef>
                <a:spcPts val="1600"/>
              </a:spcBef>
              <a:spcAft>
                <a:spcPts val="0"/>
              </a:spcAft>
              <a:buNone/>
              <a:defRPr sz="1400">
                <a:solidFill>
                  <a:schemeClr val="accent2"/>
                </a:solidFill>
              </a:defRPr>
            </a:lvl5pPr>
            <a:lvl6pPr lvl="5" algn="ctr" rtl="0">
              <a:lnSpc>
                <a:spcPct val="100000"/>
              </a:lnSpc>
              <a:spcBef>
                <a:spcPts val="1600"/>
              </a:spcBef>
              <a:spcAft>
                <a:spcPts val="0"/>
              </a:spcAft>
              <a:buNone/>
              <a:defRPr sz="1400">
                <a:solidFill>
                  <a:schemeClr val="accent2"/>
                </a:solidFill>
              </a:defRPr>
            </a:lvl6pPr>
            <a:lvl7pPr lvl="6" algn="ctr" rtl="0">
              <a:lnSpc>
                <a:spcPct val="100000"/>
              </a:lnSpc>
              <a:spcBef>
                <a:spcPts val="1600"/>
              </a:spcBef>
              <a:spcAft>
                <a:spcPts val="0"/>
              </a:spcAft>
              <a:buNone/>
              <a:defRPr sz="1400">
                <a:solidFill>
                  <a:schemeClr val="accent2"/>
                </a:solidFill>
              </a:defRPr>
            </a:lvl7pPr>
            <a:lvl8pPr lvl="7" algn="ctr" rtl="0">
              <a:lnSpc>
                <a:spcPct val="100000"/>
              </a:lnSpc>
              <a:spcBef>
                <a:spcPts val="1600"/>
              </a:spcBef>
              <a:spcAft>
                <a:spcPts val="0"/>
              </a:spcAft>
              <a:buNone/>
              <a:defRPr sz="1400">
                <a:solidFill>
                  <a:schemeClr val="accent2"/>
                </a:solidFill>
              </a:defRPr>
            </a:lvl8pPr>
            <a:lvl9pPr lvl="8" algn="ctr" rtl="0">
              <a:lnSpc>
                <a:spcPct val="100000"/>
              </a:lnSpc>
              <a:spcBef>
                <a:spcPts val="1600"/>
              </a:spcBef>
              <a:spcAft>
                <a:spcPts val="1600"/>
              </a:spcAft>
              <a:buNone/>
              <a:defRPr sz="1400">
                <a:solidFill>
                  <a:schemeClr val="accent2"/>
                </a:solidFill>
              </a:defRPr>
            </a:lvl9pPr>
          </a:lstStyle>
          <a:p>
            <a:endParaRPr/>
          </a:p>
        </p:txBody>
      </p:sp>
      <p:sp>
        <p:nvSpPr>
          <p:cNvPr id="155" name="Google Shape;155;p22"/>
          <p:cNvSpPr txBox="1">
            <a:spLocks noGrp="1"/>
          </p:cNvSpPr>
          <p:nvPr>
            <p:ph type="subTitle" idx="5"/>
          </p:nvPr>
        </p:nvSpPr>
        <p:spPr>
          <a:xfrm>
            <a:off x="730000" y="3263591"/>
            <a:ext cx="3474000" cy="523200"/>
          </a:xfrm>
          <a:prstGeom prst="rect">
            <a:avLst/>
          </a:prstGeom>
          <a:noFill/>
        </p:spPr>
        <p:txBody>
          <a:bodyPr spcFirstLastPara="1" wrap="square" lIns="91425" tIns="91425" rIns="91425" bIns="91425" anchor="t" anchorCtr="0">
            <a:noAutofit/>
          </a:bodyPr>
          <a:lstStyle>
            <a:lvl1pPr lvl="0" algn="ctr" rtl="0">
              <a:lnSpc>
                <a:spcPct val="100000"/>
              </a:lnSpc>
              <a:spcBef>
                <a:spcPts val="0"/>
              </a:spcBef>
              <a:spcAft>
                <a:spcPts val="0"/>
              </a:spcAft>
              <a:buNone/>
              <a:defRPr sz="2400">
                <a:latin typeface="Saira Semi Condensed"/>
                <a:ea typeface="Saira Semi Condensed"/>
                <a:cs typeface="Saira Semi Condensed"/>
                <a:sym typeface="Saira Semi Condensed"/>
              </a:defRPr>
            </a:lvl1pPr>
            <a:lvl2pPr lvl="1" algn="ctr" rtl="0">
              <a:lnSpc>
                <a:spcPct val="100000"/>
              </a:lnSpc>
              <a:spcBef>
                <a:spcPts val="1600"/>
              </a:spcBef>
              <a:spcAft>
                <a:spcPts val="0"/>
              </a:spcAft>
              <a:buNone/>
              <a:defRPr sz="2400">
                <a:latin typeface="Saira Semi Condensed"/>
                <a:ea typeface="Saira Semi Condensed"/>
                <a:cs typeface="Saira Semi Condensed"/>
                <a:sym typeface="Saira Semi Condensed"/>
              </a:defRPr>
            </a:lvl2pPr>
            <a:lvl3pPr lvl="2" algn="ctr" rtl="0">
              <a:lnSpc>
                <a:spcPct val="100000"/>
              </a:lnSpc>
              <a:spcBef>
                <a:spcPts val="1600"/>
              </a:spcBef>
              <a:spcAft>
                <a:spcPts val="0"/>
              </a:spcAft>
              <a:buNone/>
              <a:defRPr sz="2400">
                <a:latin typeface="Saira Semi Condensed"/>
                <a:ea typeface="Saira Semi Condensed"/>
                <a:cs typeface="Saira Semi Condensed"/>
                <a:sym typeface="Saira Semi Condensed"/>
              </a:defRPr>
            </a:lvl3pPr>
            <a:lvl4pPr lvl="3" algn="ctr" rtl="0">
              <a:lnSpc>
                <a:spcPct val="100000"/>
              </a:lnSpc>
              <a:spcBef>
                <a:spcPts val="1600"/>
              </a:spcBef>
              <a:spcAft>
                <a:spcPts val="0"/>
              </a:spcAft>
              <a:buNone/>
              <a:defRPr sz="2400">
                <a:latin typeface="Saira Semi Condensed"/>
                <a:ea typeface="Saira Semi Condensed"/>
                <a:cs typeface="Saira Semi Condensed"/>
                <a:sym typeface="Saira Semi Condensed"/>
              </a:defRPr>
            </a:lvl4pPr>
            <a:lvl5pPr lvl="4" algn="ctr" rtl="0">
              <a:lnSpc>
                <a:spcPct val="100000"/>
              </a:lnSpc>
              <a:spcBef>
                <a:spcPts val="1600"/>
              </a:spcBef>
              <a:spcAft>
                <a:spcPts val="0"/>
              </a:spcAft>
              <a:buNone/>
              <a:defRPr sz="2400">
                <a:latin typeface="Saira Semi Condensed"/>
                <a:ea typeface="Saira Semi Condensed"/>
                <a:cs typeface="Saira Semi Condensed"/>
                <a:sym typeface="Saira Semi Condensed"/>
              </a:defRPr>
            </a:lvl5pPr>
            <a:lvl6pPr lvl="5" algn="ctr" rtl="0">
              <a:lnSpc>
                <a:spcPct val="100000"/>
              </a:lnSpc>
              <a:spcBef>
                <a:spcPts val="1600"/>
              </a:spcBef>
              <a:spcAft>
                <a:spcPts val="0"/>
              </a:spcAft>
              <a:buNone/>
              <a:defRPr sz="2400">
                <a:latin typeface="Saira Semi Condensed"/>
                <a:ea typeface="Saira Semi Condensed"/>
                <a:cs typeface="Saira Semi Condensed"/>
                <a:sym typeface="Saira Semi Condensed"/>
              </a:defRPr>
            </a:lvl6pPr>
            <a:lvl7pPr lvl="6" algn="ctr" rtl="0">
              <a:lnSpc>
                <a:spcPct val="100000"/>
              </a:lnSpc>
              <a:spcBef>
                <a:spcPts val="1600"/>
              </a:spcBef>
              <a:spcAft>
                <a:spcPts val="0"/>
              </a:spcAft>
              <a:buNone/>
              <a:defRPr sz="2400">
                <a:latin typeface="Saira Semi Condensed"/>
                <a:ea typeface="Saira Semi Condensed"/>
                <a:cs typeface="Saira Semi Condensed"/>
                <a:sym typeface="Saira Semi Condensed"/>
              </a:defRPr>
            </a:lvl7pPr>
            <a:lvl8pPr lvl="7" algn="ctr" rtl="0">
              <a:lnSpc>
                <a:spcPct val="100000"/>
              </a:lnSpc>
              <a:spcBef>
                <a:spcPts val="1600"/>
              </a:spcBef>
              <a:spcAft>
                <a:spcPts val="0"/>
              </a:spcAft>
              <a:buNone/>
              <a:defRPr sz="2400">
                <a:latin typeface="Saira Semi Condensed"/>
                <a:ea typeface="Saira Semi Condensed"/>
                <a:cs typeface="Saira Semi Condensed"/>
                <a:sym typeface="Saira Semi Condensed"/>
              </a:defRPr>
            </a:lvl8pPr>
            <a:lvl9pPr lvl="8" algn="ctr" rtl="0">
              <a:lnSpc>
                <a:spcPct val="100000"/>
              </a:lnSpc>
              <a:spcBef>
                <a:spcPts val="1600"/>
              </a:spcBef>
              <a:spcAft>
                <a:spcPts val="1600"/>
              </a:spcAft>
              <a:buNone/>
              <a:defRPr sz="2400">
                <a:latin typeface="Saira Semi Condensed"/>
                <a:ea typeface="Saira Semi Condensed"/>
                <a:cs typeface="Saira Semi Condensed"/>
                <a:sym typeface="Saira Semi Condensed"/>
              </a:defRPr>
            </a:lvl9pPr>
          </a:lstStyle>
          <a:p>
            <a:endParaRPr/>
          </a:p>
        </p:txBody>
      </p:sp>
      <p:sp>
        <p:nvSpPr>
          <p:cNvPr id="156" name="Google Shape;156;p22"/>
          <p:cNvSpPr txBox="1">
            <a:spLocks noGrp="1"/>
          </p:cNvSpPr>
          <p:nvPr>
            <p:ph type="subTitle" idx="6"/>
          </p:nvPr>
        </p:nvSpPr>
        <p:spPr>
          <a:xfrm>
            <a:off x="4956910" y="3263584"/>
            <a:ext cx="3474000" cy="523200"/>
          </a:xfrm>
          <a:prstGeom prst="rect">
            <a:avLst/>
          </a:prstGeom>
          <a:noFill/>
        </p:spPr>
        <p:txBody>
          <a:bodyPr spcFirstLastPara="1" wrap="square" lIns="91425" tIns="91425" rIns="91425" bIns="91425" anchor="t" anchorCtr="0">
            <a:noAutofit/>
          </a:bodyPr>
          <a:lstStyle>
            <a:lvl1pPr lvl="0" algn="ctr" rtl="0">
              <a:lnSpc>
                <a:spcPct val="100000"/>
              </a:lnSpc>
              <a:spcBef>
                <a:spcPts val="0"/>
              </a:spcBef>
              <a:spcAft>
                <a:spcPts val="0"/>
              </a:spcAft>
              <a:buNone/>
              <a:defRPr sz="2400">
                <a:latin typeface="Saira Semi Condensed"/>
                <a:ea typeface="Saira Semi Condensed"/>
                <a:cs typeface="Saira Semi Condensed"/>
                <a:sym typeface="Saira Semi Condensed"/>
              </a:defRPr>
            </a:lvl1pPr>
            <a:lvl2pPr lvl="1" algn="ctr" rtl="0">
              <a:lnSpc>
                <a:spcPct val="100000"/>
              </a:lnSpc>
              <a:spcBef>
                <a:spcPts val="1600"/>
              </a:spcBef>
              <a:spcAft>
                <a:spcPts val="0"/>
              </a:spcAft>
              <a:buNone/>
              <a:defRPr sz="2400">
                <a:latin typeface="Saira Semi Condensed"/>
                <a:ea typeface="Saira Semi Condensed"/>
                <a:cs typeface="Saira Semi Condensed"/>
                <a:sym typeface="Saira Semi Condensed"/>
              </a:defRPr>
            </a:lvl2pPr>
            <a:lvl3pPr lvl="2" algn="ctr" rtl="0">
              <a:lnSpc>
                <a:spcPct val="100000"/>
              </a:lnSpc>
              <a:spcBef>
                <a:spcPts val="1600"/>
              </a:spcBef>
              <a:spcAft>
                <a:spcPts val="0"/>
              </a:spcAft>
              <a:buNone/>
              <a:defRPr sz="2400">
                <a:latin typeface="Saira Semi Condensed"/>
                <a:ea typeface="Saira Semi Condensed"/>
                <a:cs typeface="Saira Semi Condensed"/>
                <a:sym typeface="Saira Semi Condensed"/>
              </a:defRPr>
            </a:lvl3pPr>
            <a:lvl4pPr lvl="3" algn="ctr" rtl="0">
              <a:lnSpc>
                <a:spcPct val="100000"/>
              </a:lnSpc>
              <a:spcBef>
                <a:spcPts val="1600"/>
              </a:spcBef>
              <a:spcAft>
                <a:spcPts val="0"/>
              </a:spcAft>
              <a:buNone/>
              <a:defRPr sz="2400">
                <a:latin typeface="Saira Semi Condensed"/>
                <a:ea typeface="Saira Semi Condensed"/>
                <a:cs typeface="Saira Semi Condensed"/>
                <a:sym typeface="Saira Semi Condensed"/>
              </a:defRPr>
            </a:lvl4pPr>
            <a:lvl5pPr lvl="4" algn="ctr" rtl="0">
              <a:lnSpc>
                <a:spcPct val="100000"/>
              </a:lnSpc>
              <a:spcBef>
                <a:spcPts val="1600"/>
              </a:spcBef>
              <a:spcAft>
                <a:spcPts val="0"/>
              </a:spcAft>
              <a:buNone/>
              <a:defRPr sz="2400">
                <a:latin typeface="Saira Semi Condensed"/>
                <a:ea typeface="Saira Semi Condensed"/>
                <a:cs typeface="Saira Semi Condensed"/>
                <a:sym typeface="Saira Semi Condensed"/>
              </a:defRPr>
            </a:lvl5pPr>
            <a:lvl6pPr lvl="5" algn="ctr" rtl="0">
              <a:lnSpc>
                <a:spcPct val="100000"/>
              </a:lnSpc>
              <a:spcBef>
                <a:spcPts val="1600"/>
              </a:spcBef>
              <a:spcAft>
                <a:spcPts val="0"/>
              </a:spcAft>
              <a:buNone/>
              <a:defRPr sz="2400">
                <a:latin typeface="Saira Semi Condensed"/>
                <a:ea typeface="Saira Semi Condensed"/>
                <a:cs typeface="Saira Semi Condensed"/>
                <a:sym typeface="Saira Semi Condensed"/>
              </a:defRPr>
            </a:lvl6pPr>
            <a:lvl7pPr lvl="6" algn="ctr" rtl="0">
              <a:lnSpc>
                <a:spcPct val="100000"/>
              </a:lnSpc>
              <a:spcBef>
                <a:spcPts val="1600"/>
              </a:spcBef>
              <a:spcAft>
                <a:spcPts val="0"/>
              </a:spcAft>
              <a:buNone/>
              <a:defRPr sz="2400">
                <a:latin typeface="Saira Semi Condensed"/>
                <a:ea typeface="Saira Semi Condensed"/>
                <a:cs typeface="Saira Semi Condensed"/>
                <a:sym typeface="Saira Semi Condensed"/>
              </a:defRPr>
            </a:lvl7pPr>
            <a:lvl8pPr lvl="7" algn="ctr" rtl="0">
              <a:lnSpc>
                <a:spcPct val="100000"/>
              </a:lnSpc>
              <a:spcBef>
                <a:spcPts val="1600"/>
              </a:spcBef>
              <a:spcAft>
                <a:spcPts val="0"/>
              </a:spcAft>
              <a:buNone/>
              <a:defRPr sz="2400">
                <a:latin typeface="Saira Semi Condensed"/>
                <a:ea typeface="Saira Semi Condensed"/>
                <a:cs typeface="Saira Semi Condensed"/>
                <a:sym typeface="Saira Semi Condensed"/>
              </a:defRPr>
            </a:lvl8pPr>
            <a:lvl9pPr lvl="8" algn="ctr" rtl="0">
              <a:lnSpc>
                <a:spcPct val="100000"/>
              </a:lnSpc>
              <a:spcBef>
                <a:spcPts val="1600"/>
              </a:spcBef>
              <a:spcAft>
                <a:spcPts val="1600"/>
              </a:spcAft>
              <a:buNone/>
              <a:defRPr sz="2400">
                <a:latin typeface="Saira Semi Condensed"/>
                <a:ea typeface="Saira Semi Condensed"/>
                <a:cs typeface="Saira Semi Condensed"/>
                <a:sym typeface="Saira Semi Condensed"/>
              </a:defRPr>
            </a:lvl9pPr>
          </a:lstStyle>
          <a:p>
            <a:endParaRPr/>
          </a:p>
        </p:txBody>
      </p:sp>
      <p:sp>
        <p:nvSpPr>
          <p:cNvPr id="157" name="Google Shape;157;p22"/>
          <p:cNvSpPr txBox="1">
            <a:spLocks noGrp="1"/>
          </p:cNvSpPr>
          <p:nvPr>
            <p:ph type="subTitle" idx="7"/>
          </p:nvPr>
        </p:nvSpPr>
        <p:spPr>
          <a:xfrm>
            <a:off x="730050" y="3751125"/>
            <a:ext cx="3474000" cy="797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solidFill>
                  <a:schemeClr val="accent2"/>
                </a:solidFill>
              </a:defRPr>
            </a:lvl1pPr>
            <a:lvl2pPr lvl="1" algn="ctr" rtl="0">
              <a:lnSpc>
                <a:spcPct val="100000"/>
              </a:lnSpc>
              <a:spcBef>
                <a:spcPts val="1600"/>
              </a:spcBef>
              <a:spcAft>
                <a:spcPts val="0"/>
              </a:spcAft>
              <a:buNone/>
              <a:defRPr sz="1400">
                <a:solidFill>
                  <a:schemeClr val="accent2"/>
                </a:solidFill>
              </a:defRPr>
            </a:lvl2pPr>
            <a:lvl3pPr lvl="2" algn="ctr" rtl="0">
              <a:lnSpc>
                <a:spcPct val="100000"/>
              </a:lnSpc>
              <a:spcBef>
                <a:spcPts val="1600"/>
              </a:spcBef>
              <a:spcAft>
                <a:spcPts val="0"/>
              </a:spcAft>
              <a:buNone/>
              <a:defRPr sz="1400">
                <a:solidFill>
                  <a:schemeClr val="accent2"/>
                </a:solidFill>
              </a:defRPr>
            </a:lvl3pPr>
            <a:lvl4pPr lvl="3" algn="ctr" rtl="0">
              <a:lnSpc>
                <a:spcPct val="100000"/>
              </a:lnSpc>
              <a:spcBef>
                <a:spcPts val="1600"/>
              </a:spcBef>
              <a:spcAft>
                <a:spcPts val="0"/>
              </a:spcAft>
              <a:buNone/>
              <a:defRPr sz="1400">
                <a:solidFill>
                  <a:schemeClr val="accent2"/>
                </a:solidFill>
              </a:defRPr>
            </a:lvl4pPr>
            <a:lvl5pPr lvl="4" algn="ctr" rtl="0">
              <a:lnSpc>
                <a:spcPct val="100000"/>
              </a:lnSpc>
              <a:spcBef>
                <a:spcPts val="1600"/>
              </a:spcBef>
              <a:spcAft>
                <a:spcPts val="0"/>
              </a:spcAft>
              <a:buNone/>
              <a:defRPr sz="1400">
                <a:solidFill>
                  <a:schemeClr val="accent2"/>
                </a:solidFill>
              </a:defRPr>
            </a:lvl5pPr>
            <a:lvl6pPr lvl="5" algn="ctr" rtl="0">
              <a:lnSpc>
                <a:spcPct val="100000"/>
              </a:lnSpc>
              <a:spcBef>
                <a:spcPts val="1600"/>
              </a:spcBef>
              <a:spcAft>
                <a:spcPts val="0"/>
              </a:spcAft>
              <a:buNone/>
              <a:defRPr sz="1400">
                <a:solidFill>
                  <a:schemeClr val="accent2"/>
                </a:solidFill>
              </a:defRPr>
            </a:lvl6pPr>
            <a:lvl7pPr lvl="6" algn="ctr" rtl="0">
              <a:lnSpc>
                <a:spcPct val="100000"/>
              </a:lnSpc>
              <a:spcBef>
                <a:spcPts val="1600"/>
              </a:spcBef>
              <a:spcAft>
                <a:spcPts val="0"/>
              </a:spcAft>
              <a:buNone/>
              <a:defRPr sz="1400">
                <a:solidFill>
                  <a:schemeClr val="accent2"/>
                </a:solidFill>
              </a:defRPr>
            </a:lvl7pPr>
            <a:lvl8pPr lvl="7" algn="ctr" rtl="0">
              <a:lnSpc>
                <a:spcPct val="100000"/>
              </a:lnSpc>
              <a:spcBef>
                <a:spcPts val="1600"/>
              </a:spcBef>
              <a:spcAft>
                <a:spcPts val="0"/>
              </a:spcAft>
              <a:buNone/>
              <a:defRPr sz="1400">
                <a:solidFill>
                  <a:schemeClr val="accent2"/>
                </a:solidFill>
              </a:defRPr>
            </a:lvl8pPr>
            <a:lvl9pPr lvl="8" algn="ctr" rtl="0">
              <a:lnSpc>
                <a:spcPct val="100000"/>
              </a:lnSpc>
              <a:spcBef>
                <a:spcPts val="1600"/>
              </a:spcBef>
              <a:spcAft>
                <a:spcPts val="1600"/>
              </a:spcAft>
              <a:buNone/>
              <a:defRPr sz="1400">
                <a:solidFill>
                  <a:schemeClr val="accent2"/>
                </a:solidFill>
              </a:defRPr>
            </a:lvl9pPr>
          </a:lstStyle>
          <a:p>
            <a:endParaRPr/>
          </a:p>
        </p:txBody>
      </p:sp>
      <p:sp>
        <p:nvSpPr>
          <p:cNvPr id="158" name="Google Shape;158;p22"/>
          <p:cNvSpPr txBox="1">
            <a:spLocks noGrp="1"/>
          </p:cNvSpPr>
          <p:nvPr>
            <p:ph type="subTitle" idx="8"/>
          </p:nvPr>
        </p:nvSpPr>
        <p:spPr>
          <a:xfrm>
            <a:off x="4956853" y="3751125"/>
            <a:ext cx="3474000" cy="797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solidFill>
                  <a:schemeClr val="accent2"/>
                </a:solidFill>
              </a:defRPr>
            </a:lvl1pPr>
            <a:lvl2pPr lvl="1" algn="ctr" rtl="0">
              <a:lnSpc>
                <a:spcPct val="100000"/>
              </a:lnSpc>
              <a:spcBef>
                <a:spcPts val="1600"/>
              </a:spcBef>
              <a:spcAft>
                <a:spcPts val="0"/>
              </a:spcAft>
              <a:buNone/>
              <a:defRPr sz="1400">
                <a:solidFill>
                  <a:schemeClr val="accent2"/>
                </a:solidFill>
              </a:defRPr>
            </a:lvl2pPr>
            <a:lvl3pPr lvl="2" algn="ctr" rtl="0">
              <a:lnSpc>
                <a:spcPct val="100000"/>
              </a:lnSpc>
              <a:spcBef>
                <a:spcPts val="1600"/>
              </a:spcBef>
              <a:spcAft>
                <a:spcPts val="0"/>
              </a:spcAft>
              <a:buNone/>
              <a:defRPr sz="1400">
                <a:solidFill>
                  <a:schemeClr val="accent2"/>
                </a:solidFill>
              </a:defRPr>
            </a:lvl3pPr>
            <a:lvl4pPr lvl="3" algn="ctr" rtl="0">
              <a:lnSpc>
                <a:spcPct val="100000"/>
              </a:lnSpc>
              <a:spcBef>
                <a:spcPts val="1600"/>
              </a:spcBef>
              <a:spcAft>
                <a:spcPts val="0"/>
              </a:spcAft>
              <a:buNone/>
              <a:defRPr sz="1400">
                <a:solidFill>
                  <a:schemeClr val="accent2"/>
                </a:solidFill>
              </a:defRPr>
            </a:lvl4pPr>
            <a:lvl5pPr lvl="4" algn="ctr" rtl="0">
              <a:lnSpc>
                <a:spcPct val="100000"/>
              </a:lnSpc>
              <a:spcBef>
                <a:spcPts val="1600"/>
              </a:spcBef>
              <a:spcAft>
                <a:spcPts val="0"/>
              </a:spcAft>
              <a:buNone/>
              <a:defRPr sz="1400">
                <a:solidFill>
                  <a:schemeClr val="accent2"/>
                </a:solidFill>
              </a:defRPr>
            </a:lvl5pPr>
            <a:lvl6pPr lvl="5" algn="ctr" rtl="0">
              <a:lnSpc>
                <a:spcPct val="100000"/>
              </a:lnSpc>
              <a:spcBef>
                <a:spcPts val="1600"/>
              </a:spcBef>
              <a:spcAft>
                <a:spcPts val="0"/>
              </a:spcAft>
              <a:buNone/>
              <a:defRPr sz="1400">
                <a:solidFill>
                  <a:schemeClr val="accent2"/>
                </a:solidFill>
              </a:defRPr>
            </a:lvl6pPr>
            <a:lvl7pPr lvl="6" algn="ctr" rtl="0">
              <a:lnSpc>
                <a:spcPct val="100000"/>
              </a:lnSpc>
              <a:spcBef>
                <a:spcPts val="1600"/>
              </a:spcBef>
              <a:spcAft>
                <a:spcPts val="0"/>
              </a:spcAft>
              <a:buNone/>
              <a:defRPr sz="1400">
                <a:solidFill>
                  <a:schemeClr val="accent2"/>
                </a:solidFill>
              </a:defRPr>
            </a:lvl7pPr>
            <a:lvl8pPr lvl="7" algn="ctr" rtl="0">
              <a:lnSpc>
                <a:spcPct val="100000"/>
              </a:lnSpc>
              <a:spcBef>
                <a:spcPts val="1600"/>
              </a:spcBef>
              <a:spcAft>
                <a:spcPts val="0"/>
              </a:spcAft>
              <a:buNone/>
              <a:defRPr sz="1400">
                <a:solidFill>
                  <a:schemeClr val="accent2"/>
                </a:solidFill>
              </a:defRPr>
            </a:lvl8pPr>
            <a:lvl9pPr lvl="8" algn="ctr" rtl="0">
              <a:lnSpc>
                <a:spcPct val="100000"/>
              </a:lnSpc>
              <a:spcBef>
                <a:spcPts val="1600"/>
              </a:spcBef>
              <a:spcAft>
                <a:spcPts val="1600"/>
              </a:spcAft>
              <a:buNone/>
              <a:defRPr sz="1400">
                <a:solidFill>
                  <a:schemeClr val="accent2"/>
                </a:solidFill>
              </a:defRPr>
            </a:lvl9pPr>
          </a:lstStyle>
          <a:p>
            <a:endParaRPr/>
          </a:p>
        </p:txBody>
      </p:sp>
      <p:sp>
        <p:nvSpPr>
          <p:cNvPr id="159" name="Google Shape;159;p22"/>
          <p:cNvSpPr txBox="1">
            <a:spLocks noGrp="1"/>
          </p:cNvSpPr>
          <p:nvPr>
            <p:ph type="ctrTitle"/>
          </p:nvPr>
        </p:nvSpPr>
        <p:spPr>
          <a:xfrm>
            <a:off x="939300" y="351842"/>
            <a:ext cx="7265400" cy="8349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2"/>
              </a:buClr>
              <a:buSzPts val="3600"/>
              <a:buNone/>
              <a:defRPr sz="2400">
                <a:solidFill>
                  <a:schemeClr val="accent2"/>
                </a:solidFill>
              </a:defRPr>
            </a:lvl1pPr>
            <a:lvl2pPr lvl="1" algn="ctr" rtl="0">
              <a:spcBef>
                <a:spcPts val="0"/>
              </a:spcBef>
              <a:spcAft>
                <a:spcPts val="0"/>
              </a:spcAft>
              <a:buClr>
                <a:schemeClr val="accent2"/>
              </a:buClr>
              <a:buSzPts val="3600"/>
              <a:buNone/>
              <a:defRPr sz="3600">
                <a:solidFill>
                  <a:schemeClr val="accent2"/>
                </a:solidFill>
              </a:defRPr>
            </a:lvl2pPr>
            <a:lvl3pPr lvl="2" algn="ctr" rtl="0">
              <a:spcBef>
                <a:spcPts val="0"/>
              </a:spcBef>
              <a:spcAft>
                <a:spcPts val="0"/>
              </a:spcAft>
              <a:buClr>
                <a:schemeClr val="accent2"/>
              </a:buClr>
              <a:buSzPts val="3600"/>
              <a:buNone/>
              <a:defRPr sz="3600">
                <a:solidFill>
                  <a:schemeClr val="accent2"/>
                </a:solidFill>
              </a:defRPr>
            </a:lvl3pPr>
            <a:lvl4pPr lvl="3" algn="ctr" rtl="0">
              <a:spcBef>
                <a:spcPts val="0"/>
              </a:spcBef>
              <a:spcAft>
                <a:spcPts val="0"/>
              </a:spcAft>
              <a:buClr>
                <a:schemeClr val="accent2"/>
              </a:buClr>
              <a:buSzPts val="3600"/>
              <a:buNone/>
              <a:defRPr sz="3600">
                <a:solidFill>
                  <a:schemeClr val="accent2"/>
                </a:solidFill>
              </a:defRPr>
            </a:lvl4pPr>
            <a:lvl5pPr lvl="4" algn="ctr" rtl="0">
              <a:spcBef>
                <a:spcPts val="0"/>
              </a:spcBef>
              <a:spcAft>
                <a:spcPts val="0"/>
              </a:spcAft>
              <a:buClr>
                <a:schemeClr val="accent2"/>
              </a:buClr>
              <a:buSzPts val="3600"/>
              <a:buNone/>
              <a:defRPr sz="3600">
                <a:solidFill>
                  <a:schemeClr val="accent2"/>
                </a:solidFill>
              </a:defRPr>
            </a:lvl5pPr>
            <a:lvl6pPr lvl="5" algn="ctr" rtl="0">
              <a:spcBef>
                <a:spcPts val="0"/>
              </a:spcBef>
              <a:spcAft>
                <a:spcPts val="0"/>
              </a:spcAft>
              <a:buClr>
                <a:schemeClr val="accent2"/>
              </a:buClr>
              <a:buSzPts val="3600"/>
              <a:buNone/>
              <a:defRPr sz="3600">
                <a:solidFill>
                  <a:schemeClr val="accent2"/>
                </a:solidFill>
              </a:defRPr>
            </a:lvl6pPr>
            <a:lvl7pPr lvl="6" algn="ctr" rtl="0">
              <a:spcBef>
                <a:spcPts val="0"/>
              </a:spcBef>
              <a:spcAft>
                <a:spcPts val="0"/>
              </a:spcAft>
              <a:buClr>
                <a:schemeClr val="accent2"/>
              </a:buClr>
              <a:buSzPts val="3600"/>
              <a:buNone/>
              <a:defRPr sz="3600">
                <a:solidFill>
                  <a:schemeClr val="accent2"/>
                </a:solidFill>
              </a:defRPr>
            </a:lvl7pPr>
            <a:lvl8pPr lvl="7" algn="ctr" rtl="0">
              <a:spcBef>
                <a:spcPts val="0"/>
              </a:spcBef>
              <a:spcAft>
                <a:spcPts val="0"/>
              </a:spcAft>
              <a:buClr>
                <a:schemeClr val="accent2"/>
              </a:buClr>
              <a:buSzPts val="3600"/>
              <a:buNone/>
              <a:defRPr sz="3600">
                <a:solidFill>
                  <a:schemeClr val="accent2"/>
                </a:solidFill>
              </a:defRPr>
            </a:lvl8pPr>
            <a:lvl9pPr lvl="8" algn="ctr" rtl="0">
              <a:spcBef>
                <a:spcPts val="0"/>
              </a:spcBef>
              <a:spcAft>
                <a:spcPts val="0"/>
              </a:spcAft>
              <a:buClr>
                <a:schemeClr val="accent2"/>
              </a:buClr>
              <a:buSzPts val="3600"/>
              <a:buNone/>
              <a:defRPr sz="3600">
                <a:solidFill>
                  <a:schemeClr val="accent2"/>
                </a:solidFill>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ext 1">
  <p:cSld name="MAIN_POINT_1_1">
    <p:bg>
      <p:bgPr>
        <a:blipFill>
          <a:blip r:embed="rId2">
            <a:alphaModFix/>
          </a:blip>
          <a:stretch>
            <a:fillRect/>
          </a:stretch>
        </a:blipFill>
        <a:effectLst/>
      </p:bgPr>
    </p:bg>
    <p:spTree>
      <p:nvGrpSpPr>
        <p:cNvPr id="1" name="Shape 160"/>
        <p:cNvGrpSpPr/>
        <p:nvPr/>
      </p:nvGrpSpPr>
      <p:grpSpPr>
        <a:xfrm>
          <a:off x="0" y="0"/>
          <a:ext cx="0" cy="0"/>
          <a:chOff x="0" y="0"/>
          <a:chExt cx="0" cy="0"/>
        </a:xfrm>
      </p:grpSpPr>
      <p:grpSp>
        <p:nvGrpSpPr>
          <p:cNvPr id="161" name="Google Shape;161;p23"/>
          <p:cNvGrpSpPr/>
          <p:nvPr/>
        </p:nvGrpSpPr>
        <p:grpSpPr>
          <a:xfrm>
            <a:off x="-25925" y="-13677"/>
            <a:ext cx="9199323" cy="5171877"/>
            <a:chOff x="-25925" y="-13677"/>
            <a:chExt cx="9199323" cy="5171877"/>
          </a:xfrm>
        </p:grpSpPr>
        <p:pic>
          <p:nvPicPr>
            <p:cNvPr id="162" name="Google Shape;162;p23"/>
            <p:cNvPicPr preferRelativeResize="0"/>
            <p:nvPr/>
          </p:nvPicPr>
          <p:blipFill rotWithShape="1">
            <a:blip r:embed="rId3">
              <a:alphaModFix/>
            </a:blip>
            <a:srcRect l="47478" b="42213"/>
            <a:stretch/>
          </p:blipFill>
          <p:spPr>
            <a:xfrm rot="10800000">
              <a:off x="6818823" y="-13677"/>
              <a:ext cx="2354575" cy="2585425"/>
            </a:xfrm>
            <a:prstGeom prst="rect">
              <a:avLst/>
            </a:prstGeom>
            <a:noFill/>
            <a:ln>
              <a:noFill/>
            </a:ln>
          </p:spPr>
        </p:pic>
        <p:pic>
          <p:nvPicPr>
            <p:cNvPr id="163" name="Google Shape;163;p23"/>
            <p:cNvPicPr preferRelativeResize="0"/>
            <p:nvPr/>
          </p:nvPicPr>
          <p:blipFill rotWithShape="1">
            <a:blip r:embed="rId3">
              <a:alphaModFix/>
            </a:blip>
            <a:srcRect l="47478" b="42213"/>
            <a:stretch/>
          </p:blipFill>
          <p:spPr>
            <a:xfrm>
              <a:off x="-25925" y="3399154"/>
              <a:ext cx="1602000" cy="1759046"/>
            </a:xfrm>
            <a:prstGeom prst="rect">
              <a:avLst/>
            </a:prstGeom>
            <a:noFill/>
            <a:ln>
              <a:noFill/>
            </a:ln>
          </p:spPr>
        </p:pic>
      </p:grpSp>
      <p:sp>
        <p:nvSpPr>
          <p:cNvPr id="164" name="Google Shape;164;p23"/>
          <p:cNvSpPr txBox="1">
            <a:spLocks noGrp="1"/>
          </p:cNvSpPr>
          <p:nvPr>
            <p:ph type="title"/>
          </p:nvPr>
        </p:nvSpPr>
        <p:spPr>
          <a:xfrm>
            <a:off x="3232600" y="1869150"/>
            <a:ext cx="1052400" cy="1134900"/>
          </a:xfrm>
          <a:prstGeom prst="rect">
            <a:avLst/>
          </a:prstGeom>
          <a:noFill/>
          <a:ln>
            <a:noFill/>
          </a:ln>
        </p:spPr>
        <p:txBody>
          <a:bodyPr spcFirstLastPara="1" wrap="square" lIns="0" tIns="0" rIns="72000" bIns="0" anchor="b" anchorCtr="0">
            <a:noAutofit/>
          </a:bodyPr>
          <a:lstStyle>
            <a:lvl1pPr lvl="0" algn="r" rtl="0">
              <a:spcBef>
                <a:spcPts val="0"/>
              </a:spcBef>
              <a:spcAft>
                <a:spcPts val="0"/>
              </a:spcAft>
              <a:buClr>
                <a:schemeClr val="accent2"/>
              </a:buClr>
              <a:buSzPts val="2200"/>
              <a:buNone/>
              <a:defRPr sz="2400" i="0">
                <a:solidFill>
                  <a:schemeClr val="accent2"/>
                </a:solidFill>
              </a:defRPr>
            </a:lvl1pPr>
            <a:lvl2pPr lvl="1" algn="r" rtl="0">
              <a:spcBef>
                <a:spcPts val="0"/>
              </a:spcBef>
              <a:spcAft>
                <a:spcPts val="0"/>
              </a:spcAft>
              <a:buClr>
                <a:schemeClr val="accent2"/>
              </a:buClr>
              <a:buSzPts val="2500"/>
              <a:buNone/>
              <a:defRPr sz="2500">
                <a:solidFill>
                  <a:schemeClr val="accent2"/>
                </a:solidFill>
              </a:defRPr>
            </a:lvl2pPr>
            <a:lvl3pPr lvl="2" algn="r" rtl="0">
              <a:spcBef>
                <a:spcPts val="0"/>
              </a:spcBef>
              <a:spcAft>
                <a:spcPts val="0"/>
              </a:spcAft>
              <a:buClr>
                <a:schemeClr val="accent2"/>
              </a:buClr>
              <a:buSzPts val="2500"/>
              <a:buNone/>
              <a:defRPr sz="2500">
                <a:solidFill>
                  <a:schemeClr val="accent2"/>
                </a:solidFill>
              </a:defRPr>
            </a:lvl3pPr>
            <a:lvl4pPr lvl="3" algn="r" rtl="0">
              <a:spcBef>
                <a:spcPts val="0"/>
              </a:spcBef>
              <a:spcAft>
                <a:spcPts val="0"/>
              </a:spcAft>
              <a:buClr>
                <a:schemeClr val="accent2"/>
              </a:buClr>
              <a:buSzPts val="2500"/>
              <a:buNone/>
              <a:defRPr sz="2500">
                <a:solidFill>
                  <a:schemeClr val="accent2"/>
                </a:solidFill>
              </a:defRPr>
            </a:lvl4pPr>
            <a:lvl5pPr lvl="4" algn="r" rtl="0">
              <a:spcBef>
                <a:spcPts val="0"/>
              </a:spcBef>
              <a:spcAft>
                <a:spcPts val="0"/>
              </a:spcAft>
              <a:buClr>
                <a:schemeClr val="accent2"/>
              </a:buClr>
              <a:buSzPts val="2500"/>
              <a:buNone/>
              <a:defRPr sz="2500">
                <a:solidFill>
                  <a:schemeClr val="accent2"/>
                </a:solidFill>
              </a:defRPr>
            </a:lvl5pPr>
            <a:lvl6pPr lvl="5" algn="r" rtl="0">
              <a:spcBef>
                <a:spcPts val="0"/>
              </a:spcBef>
              <a:spcAft>
                <a:spcPts val="0"/>
              </a:spcAft>
              <a:buClr>
                <a:schemeClr val="accent2"/>
              </a:buClr>
              <a:buSzPts val="2500"/>
              <a:buNone/>
              <a:defRPr sz="2500">
                <a:solidFill>
                  <a:schemeClr val="accent2"/>
                </a:solidFill>
              </a:defRPr>
            </a:lvl6pPr>
            <a:lvl7pPr lvl="6" algn="r" rtl="0">
              <a:spcBef>
                <a:spcPts val="0"/>
              </a:spcBef>
              <a:spcAft>
                <a:spcPts val="0"/>
              </a:spcAft>
              <a:buClr>
                <a:schemeClr val="accent2"/>
              </a:buClr>
              <a:buSzPts val="2500"/>
              <a:buNone/>
              <a:defRPr sz="2500">
                <a:solidFill>
                  <a:schemeClr val="accent2"/>
                </a:solidFill>
              </a:defRPr>
            </a:lvl7pPr>
            <a:lvl8pPr lvl="7" algn="r" rtl="0">
              <a:spcBef>
                <a:spcPts val="0"/>
              </a:spcBef>
              <a:spcAft>
                <a:spcPts val="0"/>
              </a:spcAft>
              <a:buClr>
                <a:schemeClr val="accent2"/>
              </a:buClr>
              <a:buSzPts val="2500"/>
              <a:buNone/>
              <a:defRPr sz="2500">
                <a:solidFill>
                  <a:schemeClr val="accent2"/>
                </a:solidFill>
              </a:defRPr>
            </a:lvl8pPr>
            <a:lvl9pPr lvl="8" algn="r" rtl="0">
              <a:spcBef>
                <a:spcPts val="0"/>
              </a:spcBef>
              <a:spcAft>
                <a:spcPts val="0"/>
              </a:spcAft>
              <a:buClr>
                <a:schemeClr val="accent2"/>
              </a:buClr>
              <a:buSzPts val="2500"/>
              <a:buNone/>
              <a:defRPr sz="2500">
                <a:solidFill>
                  <a:schemeClr val="accent2"/>
                </a:solidFill>
              </a:defRPr>
            </a:lvl9pPr>
          </a:lstStyle>
          <a:p>
            <a:endParaRPr/>
          </a:p>
        </p:txBody>
      </p:sp>
      <p:sp>
        <p:nvSpPr>
          <p:cNvPr id="165" name="Google Shape;165;p23"/>
          <p:cNvSpPr txBox="1">
            <a:spLocks noGrp="1"/>
          </p:cNvSpPr>
          <p:nvPr>
            <p:ph type="subTitle" idx="1"/>
          </p:nvPr>
        </p:nvSpPr>
        <p:spPr>
          <a:xfrm>
            <a:off x="1511850" y="3464300"/>
            <a:ext cx="2772900" cy="888300"/>
          </a:xfrm>
          <a:prstGeom prst="rect">
            <a:avLst/>
          </a:prstGeom>
        </p:spPr>
        <p:txBody>
          <a:bodyPr spcFirstLastPara="1" wrap="square" lIns="91425" tIns="91425" rIns="72000" bIns="91425" anchor="ctr" anchorCtr="0">
            <a:noAutofit/>
          </a:bodyPr>
          <a:lstStyle>
            <a:lvl1pPr lvl="0" algn="r" rtl="0">
              <a:lnSpc>
                <a:spcPct val="100000"/>
              </a:lnSpc>
              <a:spcBef>
                <a:spcPts val="0"/>
              </a:spcBef>
              <a:spcAft>
                <a:spcPts val="0"/>
              </a:spcAft>
              <a:buNone/>
              <a:defRPr sz="1400">
                <a:solidFill>
                  <a:schemeClr val="accent2"/>
                </a:solidFill>
              </a:defRPr>
            </a:lvl1pPr>
            <a:lvl2pPr lvl="1" algn="r" rtl="0">
              <a:lnSpc>
                <a:spcPct val="100000"/>
              </a:lnSpc>
              <a:spcBef>
                <a:spcPts val="1600"/>
              </a:spcBef>
              <a:spcAft>
                <a:spcPts val="0"/>
              </a:spcAft>
              <a:buNone/>
              <a:defRPr sz="1400">
                <a:solidFill>
                  <a:schemeClr val="accent2"/>
                </a:solidFill>
              </a:defRPr>
            </a:lvl2pPr>
            <a:lvl3pPr lvl="2" algn="r" rtl="0">
              <a:lnSpc>
                <a:spcPct val="100000"/>
              </a:lnSpc>
              <a:spcBef>
                <a:spcPts val="1600"/>
              </a:spcBef>
              <a:spcAft>
                <a:spcPts val="0"/>
              </a:spcAft>
              <a:buNone/>
              <a:defRPr sz="1400">
                <a:solidFill>
                  <a:schemeClr val="accent2"/>
                </a:solidFill>
              </a:defRPr>
            </a:lvl3pPr>
            <a:lvl4pPr lvl="3" algn="r" rtl="0">
              <a:lnSpc>
                <a:spcPct val="100000"/>
              </a:lnSpc>
              <a:spcBef>
                <a:spcPts val="1600"/>
              </a:spcBef>
              <a:spcAft>
                <a:spcPts val="0"/>
              </a:spcAft>
              <a:buNone/>
              <a:defRPr sz="1400">
                <a:solidFill>
                  <a:schemeClr val="accent2"/>
                </a:solidFill>
              </a:defRPr>
            </a:lvl4pPr>
            <a:lvl5pPr lvl="4" algn="r" rtl="0">
              <a:lnSpc>
                <a:spcPct val="100000"/>
              </a:lnSpc>
              <a:spcBef>
                <a:spcPts val="1600"/>
              </a:spcBef>
              <a:spcAft>
                <a:spcPts val="0"/>
              </a:spcAft>
              <a:buNone/>
              <a:defRPr sz="1400">
                <a:solidFill>
                  <a:schemeClr val="accent2"/>
                </a:solidFill>
              </a:defRPr>
            </a:lvl5pPr>
            <a:lvl6pPr lvl="5" algn="r" rtl="0">
              <a:lnSpc>
                <a:spcPct val="100000"/>
              </a:lnSpc>
              <a:spcBef>
                <a:spcPts val="1600"/>
              </a:spcBef>
              <a:spcAft>
                <a:spcPts val="0"/>
              </a:spcAft>
              <a:buNone/>
              <a:defRPr sz="1400">
                <a:solidFill>
                  <a:schemeClr val="accent2"/>
                </a:solidFill>
              </a:defRPr>
            </a:lvl6pPr>
            <a:lvl7pPr lvl="6" algn="r" rtl="0">
              <a:lnSpc>
                <a:spcPct val="100000"/>
              </a:lnSpc>
              <a:spcBef>
                <a:spcPts val="1600"/>
              </a:spcBef>
              <a:spcAft>
                <a:spcPts val="0"/>
              </a:spcAft>
              <a:buNone/>
              <a:defRPr sz="1400">
                <a:solidFill>
                  <a:schemeClr val="accent2"/>
                </a:solidFill>
              </a:defRPr>
            </a:lvl7pPr>
            <a:lvl8pPr lvl="7" algn="r" rtl="0">
              <a:lnSpc>
                <a:spcPct val="100000"/>
              </a:lnSpc>
              <a:spcBef>
                <a:spcPts val="1600"/>
              </a:spcBef>
              <a:spcAft>
                <a:spcPts val="0"/>
              </a:spcAft>
              <a:buNone/>
              <a:defRPr sz="1400">
                <a:solidFill>
                  <a:schemeClr val="accent2"/>
                </a:solidFill>
              </a:defRPr>
            </a:lvl8pPr>
            <a:lvl9pPr lvl="8" algn="r" rtl="0">
              <a:lnSpc>
                <a:spcPct val="100000"/>
              </a:lnSpc>
              <a:spcBef>
                <a:spcPts val="1600"/>
              </a:spcBef>
              <a:spcAft>
                <a:spcPts val="1600"/>
              </a:spcAft>
              <a:buNone/>
              <a:defRPr sz="1400">
                <a:solidFill>
                  <a:schemeClr val="accent2"/>
                </a:solidFill>
              </a:defRPr>
            </a:lvl9pPr>
          </a:lstStyle>
          <a:p>
            <a:endParaRPr/>
          </a:p>
        </p:txBody>
      </p:sp>
      <p:sp>
        <p:nvSpPr>
          <p:cNvPr id="166" name="Google Shape;166;p23"/>
          <p:cNvSpPr txBox="1">
            <a:spLocks noGrp="1"/>
          </p:cNvSpPr>
          <p:nvPr>
            <p:ph type="ctrTitle" idx="2"/>
          </p:nvPr>
        </p:nvSpPr>
        <p:spPr>
          <a:xfrm>
            <a:off x="939300" y="351847"/>
            <a:ext cx="7265400" cy="5163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2"/>
              </a:buClr>
              <a:buSzPts val="2400"/>
              <a:buNone/>
              <a:defRPr sz="2400">
                <a:solidFill>
                  <a:schemeClr val="accent2"/>
                </a:solidFill>
              </a:defRPr>
            </a:lvl1pPr>
            <a:lvl2pPr lvl="1" algn="ctr" rtl="0">
              <a:spcBef>
                <a:spcPts val="0"/>
              </a:spcBef>
              <a:spcAft>
                <a:spcPts val="0"/>
              </a:spcAft>
              <a:buClr>
                <a:schemeClr val="accent2"/>
              </a:buClr>
              <a:buSzPts val="2400"/>
              <a:buNone/>
              <a:defRPr sz="2400">
                <a:solidFill>
                  <a:schemeClr val="accent2"/>
                </a:solidFill>
              </a:defRPr>
            </a:lvl2pPr>
            <a:lvl3pPr lvl="2" algn="ctr" rtl="0">
              <a:spcBef>
                <a:spcPts val="0"/>
              </a:spcBef>
              <a:spcAft>
                <a:spcPts val="0"/>
              </a:spcAft>
              <a:buClr>
                <a:schemeClr val="accent2"/>
              </a:buClr>
              <a:buSzPts val="2400"/>
              <a:buNone/>
              <a:defRPr sz="2400">
                <a:solidFill>
                  <a:schemeClr val="accent2"/>
                </a:solidFill>
              </a:defRPr>
            </a:lvl3pPr>
            <a:lvl4pPr lvl="3" algn="ctr" rtl="0">
              <a:spcBef>
                <a:spcPts val="0"/>
              </a:spcBef>
              <a:spcAft>
                <a:spcPts val="0"/>
              </a:spcAft>
              <a:buClr>
                <a:schemeClr val="accent2"/>
              </a:buClr>
              <a:buSzPts val="2400"/>
              <a:buNone/>
              <a:defRPr sz="2400">
                <a:solidFill>
                  <a:schemeClr val="accent2"/>
                </a:solidFill>
              </a:defRPr>
            </a:lvl4pPr>
            <a:lvl5pPr lvl="4" algn="ctr" rtl="0">
              <a:spcBef>
                <a:spcPts val="0"/>
              </a:spcBef>
              <a:spcAft>
                <a:spcPts val="0"/>
              </a:spcAft>
              <a:buClr>
                <a:schemeClr val="accent2"/>
              </a:buClr>
              <a:buSzPts val="2400"/>
              <a:buNone/>
              <a:defRPr sz="2400">
                <a:solidFill>
                  <a:schemeClr val="accent2"/>
                </a:solidFill>
              </a:defRPr>
            </a:lvl5pPr>
            <a:lvl6pPr lvl="5" algn="ctr" rtl="0">
              <a:spcBef>
                <a:spcPts val="0"/>
              </a:spcBef>
              <a:spcAft>
                <a:spcPts val="0"/>
              </a:spcAft>
              <a:buClr>
                <a:schemeClr val="accent2"/>
              </a:buClr>
              <a:buSzPts val="2400"/>
              <a:buNone/>
              <a:defRPr sz="2400">
                <a:solidFill>
                  <a:schemeClr val="accent2"/>
                </a:solidFill>
              </a:defRPr>
            </a:lvl6pPr>
            <a:lvl7pPr lvl="6" algn="ctr" rtl="0">
              <a:spcBef>
                <a:spcPts val="0"/>
              </a:spcBef>
              <a:spcAft>
                <a:spcPts val="0"/>
              </a:spcAft>
              <a:buClr>
                <a:schemeClr val="accent2"/>
              </a:buClr>
              <a:buSzPts val="2400"/>
              <a:buNone/>
              <a:defRPr sz="2400">
                <a:solidFill>
                  <a:schemeClr val="accent2"/>
                </a:solidFill>
              </a:defRPr>
            </a:lvl7pPr>
            <a:lvl8pPr lvl="7" algn="ctr" rtl="0">
              <a:spcBef>
                <a:spcPts val="0"/>
              </a:spcBef>
              <a:spcAft>
                <a:spcPts val="0"/>
              </a:spcAft>
              <a:buClr>
                <a:schemeClr val="accent2"/>
              </a:buClr>
              <a:buSzPts val="2400"/>
              <a:buNone/>
              <a:defRPr sz="2400">
                <a:solidFill>
                  <a:schemeClr val="accent2"/>
                </a:solidFill>
              </a:defRPr>
            </a:lvl8pPr>
            <a:lvl9pPr lvl="8" algn="ctr" rtl="0">
              <a:spcBef>
                <a:spcPts val="0"/>
              </a:spcBef>
              <a:spcAft>
                <a:spcPts val="0"/>
              </a:spcAft>
              <a:buClr>
                <a:schemeClr val="accent2"/>
              </a:buClr>
              <a:buSzPts val="2400"/>
              <a:buNone/>
              <a:defRPr sz="2400">
                <a:solidFill>
                  <a:schemeClr val="accent2"/>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34"/>
        <p:cNvGrpSpPr/>
        <p:nvPr/>
      </p:nvGrpSpPr>
      <p:grpSpPr>
        <a:xfrm>
          <a:off x="0" y="0"/>
          <a:ext cx="0" cy="0"/>
          <a:chOff x="0" y="0"/>
          <a:chExt cx="0" cy="0"/>
        </a:xfrm>
      </p:grpSpPr>
      <p:grpSp>
        <p:nvGrpSpPr>
          <p:cNvPr id="35" name="Google Shape;35;p4"/>
          <p:cNvGrpSpPr/>
          <p:nvPr/>
        </p:nvGrpSpPr>
        <p:grpSpPr>
          <a:xfrm>
            <a:off x="4520425" y="-36746"/>
            <a:ext cx="4681871" cy="5056946"/>
            <a:chOff x="4520425" y="-36746"/>
            <a:chExt cx="4681871" cy="5056946"/>
          </a:xfrm>
        </p:grpSpPr>
        <p:pic>
          <p:nvPicPr>
            <p:cNvPr id="36" name="Google Shape;36;p4"/>
            <p:cNvPicPr preferRelativeResize="0"/>
            <p:nvPr/>
          </p:nvPicPr>
          <p:blipFill rotWithShape="1">
            <a:blip r:embed="rId3">
              <a:alphaModFix/>
            </a:blip>
            <a:srcRect l="47478" b="42213"/>
            <a:stretch/>
          </p:blipFill>
          <p:spPr>
            <a:xfrm rot="10800000">
              <a:off x="5481620" y="-36746"/>
              <a:ext cx="3720675" cy="4085425"/>
            </a:xfrm>
            <a:prstGeom prst="rect">
              <a:avLst/>
            </a:prstGeom>
            <a:noFill/>
            <a:ln>
              <a:noFill/>
            </a:ln>
          </p:spPr>
        </p:pic>
        <p:sp>
          <p:nvSpPr>
            <p:cNvPr id="37" name="Google Shape;37;p4"/>
            <p:cNvSpPr/>
            <p:nvPr/>
          </p:nvSpPr>
          <p:spPr>
            <a:xfrm>
              <a:off x="4520425" y="4229100"/>
              <a:ext cx="791100" cy="791100"/>
            </a:xfrm>
            <a:prstGeom prst="ellipse">
              <a:avLst/>
            </a:prstGeom>
            <a:gradFill>
              <a:gsLst>
                <a:gs pos="0">
                  <a:srgbClr val="00151F">
                    <a:alpha val="23921"/>
                  </a:srgbClr>
                </a:gs>
                <a:gs pos="58999">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8" name="Google Shape;38;p4"/>
            <p:cNvPicPr preferRelativeResize="0"/>
            <p:nvPr/>
          </p:nvPicPr>
          <p:blipFill rotWithShape="1">
            <a:blip r:embed="rId4">
              <a:alphaModFix/>
            </a:blip>
            <a:srcRect r="10"/>
            <a:stretch/>
          </p:blipFill>
          <p:spPr>
            <a:xfrm>
              <a:off x="4746275" y="4455275"/>
              <a:ext cx="339425" cy="338750"/>
            </a:xfrm>
            <a:prstGeom prst="rect">
              <a:avLst/>
            </a:prstGeom>
            <a:noFill/>
            <a:ln>
              <a:noFill/>
            </a:ln>
          </p:spPr>
        </p:pic>
      </p:grpSp>
      <p:sp>
        <p:nvSpPr>
          <p:cNvPr id="39" name="Google Shape;39;p4"/>
          <p:cNvSpPr txBox="1">
            <a:spLocks noGrp="1"/>
          </p:cNvSpPr>
          <p:nvPr>
            <p:ph type="title"/>
          </p:nvPr>
        </p:nvSpPr>
        <p:spPr>
          <a:xfrm>
            <a:off x="720075" y="1133150"/>
            <a:ext cx="3572100" cy="1008600"/>
          </a:xfrm>
          <a:prstGeom prst="rect">
            <a:avLst/>
          </a:prstGeom>
        </p:spPr>
        <p:txBody>
          <a:bodyPr spcFirstLastPara="1" wrap="square" lIns="91425" tIns="91425" rIns="91425" bIns="91425" anchor="b" anchorCtr="0">
            <a:noAutofit/>
          </a:bodyPr>
          <a:lstStyle>
            <a:lvl1pPr lvl="0" rtl="0">
              <a:spcBef>
                <a:spcPts val="0"/>
              </a:spcBef>
              <a:spcAft>
                <a:spcPts val="0"/>
              </a:spcAft>
              <a:buNone/>
              <a:defRPr/>
            </a:lvl1pPr>
            <a:lvl2pPr lvl="1" rtl="0">
              <a:spcBef>
                <a:spcPts val="0"/>
              </a:spcBef>
              <a:spcAft>
                <a:spcPts val="0"/>
              </a:spcAft>
              <a:buNone/>
              <a:defRPr>
                <a:latin typeface="Roboto Slab Regular"/>
                <a:ea typeface="Roboto Slab Regular"/>
                <a:cs typeface="Roboto Slab Regular"/>
                <a:sym typeface="Roboto Slab Regular"/>
              </a:defRPr>
            </a:lvl2pPr>
            <a:lvl3pPr lvl="2" rtl="0">
              <a:spcBef>
                <a:spcPts val="0"/>
              </a:spcBef>
              <a:spcAft>
                <a:spcPts val="0"/>
              </a:spcAft>
              <a:buNone/>
              <a:defRPr>
                <a:latin typeface="Roboto Slab Regular"/>
                <a:ea typeface="Roboto Slab Regular"/>
                <a:cs typeface="Roboto Slab Regular"/>
                <a:sym typeface="Roboto Slab Regular"/>
              </a:defRPr>
            </a:lvl3pPr>
            <a:lvl4pPr lvl="3" rtl="0">
              <a:spcBef>
                <a:spcPts val="0"/>
              </a:spcBef>
              <a:spcAft>
                <a:spcPts val="0"/>
              </a:spcAft>
              <a:buNone/>
              <a:defRPr>
                <a:latin typeface="Roboto Slab Regular"/>
                <a:ea typeface="Roboto Slab Regular"/>
                <a:cs typeface="Roboto Slab Regular"/>
                <a:sym typeface="Roboto Slab Regular"/>
              </a:defRPr>
            </a:lvl4pPr>
            <a:lvl5pPr lvl="4" rtl="0">
              <a:spcBef>
                <a:spcPts val="0"/>
              </a:spcBef>
              <a:spcAft>
                <a:spcPts val="0"/>
              </a:spcAft>
              <a:buNone/>
              <a:defRPr>
                <a:latin typeface="Roboto Slab Regular"/>
                <a:ea typeface="Roboto Slab Regular"/>
                <a:cs typeface="Roboto Slab Regular"/>
                <a:sym typeface="Roboto Slab Regular"/>
              </a:defRPr>
            </a:lvl5pPr>
            <a:lvl6pPr lvl="5" rtl="0">
              <a:spcBef>
                <a:spcPts val="0"/>
              </a:spcBef>
              <a:spcAft>
                <a:spcPts val="0"/>
              </a:spcAft>
              <a:buNone/>
              <a:defRPr>
                <a:latin typeface="Roboto Slab Regular"/>
                <a:ea typeface="Roboto Slab Regular"/>
                <a:cs typeface="Roboto Slab Regular"/>
                <a:sym typeface="Roboto Slab Regular"/>
              </a:defRPr>
            </a:lvl6pPr>
            <a:lvl7pPr lvl="6" rtl="0">
              <a:spcBef>
                <a:spcPts val="0"/>
              </a:spcBef>
              <a:spcAft>
                <a:spcPts val="0"/>
              </a:spcAft>
              <a:buNone/>
              <a:defRPr>
                <a:latin typeface="Roboto Slab Regular"/>
                <a:ea typeface="Roboto Slab Regular"/>
                <a:cs typeface="Roboto Slab Regular"/>
                <a:sym typeface="Roboto Slab Regular"/>
              </a:defRPr>
            </a:lvl7pPr>
            <a:lvl8pPr lvl="7" rtl="0">
              <a:spcBef>
                <a:spcPts val="0"/>
              </a:spcBef>
              <a:spcAft>
                <a:spcPts val="0"/>
              </a:spcAft>
              <a:buNone/>
              <a:defRPr>
                <a:latin typeface="Roboto Slab Regular"/>
                <a:ea typeface="Roboto Slab Regular"/>
                <a:cs typeface="Roboto Slab Regular"/>
                <a:sym typeface="Roboto Slab Regular"/>
              </a:defRPr>
            </a:lvl8pPr>
            <a:lvl9pPr lvl="8" rtl="0">
              <a:spcBef>
                <a:spcPts val="0"/>
              </a:spcBef>
              <a:spcAft>
                <a:spcPts val="0"/>
              </a:spcAft>
              <a:buNone/>
              <a:defRPr>
                <a:latin typeface="Roboto Slab Regular"/>
                <a:ea typeface="Roboto Slab Regular"/>
                <a:cs typeface="Roboto Slab Regular"/>
                <a:sym typeface="Roboto Slab Regular"/>
              </a:defRPr>
            </a:lvl9pPr>
          </a:lstStyle>
          <a:p>
            <a:endParaRPr/>
          </a:p>
        </p:txBody>
      </p:sp>
      <p:sp>
        <p:nvSpPr>
          <p:cNvPr id="40" name="Google Shape;40;p4"/>
          <p:cNvSpPr txBox="1">
            <a:spLocks noGrp="1"/>
          </p:cNvSpPr>
          <p:nvPr>
            <p:ph type="subTitle" idx="1"/>
          </p:nvPr>
        </p:nvSpPr>
        <p:spPr>
          <a:xfrm flipH="1">
            <a:off x="720075" y="2258759"/>
            <a:ext cx="5192100" cy="21063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None/>
              <a:defRPr sz="1400">
                <a:solidFill>
                  <a:schemeClr val="accent2"/>
                </a:solidFill>
              </a:defRPr>
            </a:lvl1pPr>
            <a:lvl2pPr lvl="1" rtl="0">
              <a:lnSpc>
                <a:spcPct val="100000"/>
              </a:lnSpc>
              <a:spcBef>
                <a:spcPts val="0"/>
              </a:spcBef>
              <a:spcAft>
                <a:spcPts val="0"/>
              </a:spcAft>
              <a:buNone/>
              <a:defRPr sz="1400">
                <a:solidFill>
                  <a:schemeClr val="accent2"/>
                </a:solidFill>
              </a:defRPr>
            </a:lvl2pPr>
            <a:lvl3pPr lvl="2" rtl="0">
              <a:lnSpc>
                <a:spcPct val="100000"/>
              </a:lnSpc>
              <a:spcBef>
                <a:spcPts val="0"/>
              </a:spcBef>
              <a:spcAft>
                <a:spcPts val="0"/>
              </a:spcAft>
              <a:buNone/>
              <a:defRPr sz="1400">
                <a:solidFill>
                  <a:schemeClr val="accent2"/>
                </a:solidFill>
              </a:defRPr>
            </a:lvl3pPr>
            <a:lvl4pPr lvl="3" rtl="0">
              <a:lnSpc>
                <a:spcPct val="100000"/>
              </a:lnSpc>
              <a:spcBef>
                <a:spcPts val="0"/>
              </a:spcBef>
              <a:spcAft>
                <a:spcPts val="0"/>
              </a:spcAft>
              <a:buNone/>
              <a:defRPr sz="1400">
                <a:solidFill>
                  <a:schemeClr val="accent2"/>
                </a:solidFill>
              </a:defRPr>
            </a:lvl4pPr>
            <a:lvl5pPr lvl="4" rtl="0">
              <a:lnSpc>
                <a:spcPct val="100000"/>
              </a:lnSpc>
              <a:spcBef>
                <a:spcPts val="0"/>
              </a:spcBef>
              <a:spcAft>
                <a:spcPts val="0"/>
              </a:spcAft>
              <a:buNone/>
              <a:defRPr sz="1400">
                <a:solidFill>
                  <a:schemeClr val="accent2"/>
                </a:solidFill>
              </a:defRPr>
            </a:lvl5pPr>
            <a:lvl6pPr lvl="5" rtl="0">
              <a:lnSpc>
                <a:spcPct val="100000"/>
              </a:lnSpc>
              <a:spcBef>
                <a:spcPts val="0"/>
              </a:spcBef>
              <a:spcAft>
                <a:spcPts val="0"/>
              </a:spcAft>
              <a:buNone/>
              <a:defRPr sz="1400">
                <a:solidFill>
                  <a:schemeClr val="accent2"/>
                </a:solidFill>
              </a:defRPr>
            </a:lvl6pPr>
            <a:lvl7pPr lvl="6" rtl="0">
              <a:lnSpc>
                <a:spcPct val="100000"/>
              </a:lnSpc>
              <a:spcBef>
                <a:spcPts val="0"/>
              </a:spcBef>
              <a:spcAft>
                <a:spcPts val="0"/>
              </a:spcAft>
              <a:buNone/>
              <a:defRPr sz="1400">
                <a:solidFill>
                  <a:schemeClr val="accent2"/>
                </a:solidFill>
              </a:defRPr>
            </a:lvl7pPr>
            <a:lvl8pPr lvl="7" rtl="0">
              <a:lnSpc>
                <a:spcPct val="100000"/>
              </a:lnSpc>
              <a:spcBef>
                <a:spcPts val="0"/>
              </a:spcBef>
              <a:spcAft>
                <a:spcPts val="0"/>
              </a:spcAft>
              <a:buNone/>
              <a:defRPr sz="1400">
                <a:solidFill>
                  <a:schemeClr val="accent2"/>
                </a:solidFill>
              </a:defRPr>
            </a:lvl8pPr>
            <a:lvl9pPr lvl="8" rtl="0">
              <a:lnSpc>
                <a:spcPct val="100000"/>
              </a:lnSpc>
              <a:spcBef>
                <a:spcPts val="0"/>
              </a:spcBef>
              <a:spcAft>
                <a:spcPts val="0"/>
              </a:spcAft>
              <a:buNone/>
              <a:defRPr sz="1400">
                <a:solidFill>
                  <a:schemeClr val="accent2"/>
                </a:solidFill>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ext 2">
  <p:cSld name="MAIN_POINT_1_1_1">
    <p:bg>
      <p:bgPr>
        <a:blipFill>
          <a:blip r:embed="rId2">
            <a:alphaModFix/>
          </a:blip>
          <a:stretch>
            <a:fillRect/>
          </a:stretch>
        </a:blipFill>
        <a:effectLst/>
      </p:bgPr>
    </p:bg>
    <p:spTree>
      <p:nvGrpSpPr>
        <p:cNvPr id="1" name="Shape 167"/>
        <p:cNvGrpSpPr/>
        <p:nvPr/>
      </p:nvGrpSpPr>
      <p:grpSpPr>
        <a:xfrm>
          <a:off x="0" y="0"/>
          <a:ext cx="0" cy="0"/>
          <a:chOff x="0" y="0"/>
          <a:chExt cx="0" cy="0"/>
        </a:xfrm>
      </p:grpSpPr>
      <p:grpSp>
        <p:nvGrpSpPr>
          <p:cNvPr id="168" name="Google Shape;168;p24"/>
          <p:cNvGrpSpPr/>
          <p:nvPr/>
        </p:nvGrpSpPr>
        <p:grpSpPr>
          <a:xfrm>
            <a:off x="-60600" y="-14699"/>
            <a:ext cx="4704375" cy="3931189"/>
            <a:chOff x="-60600" y="-14699"/>
            <a:chExt cx="4704375" cy="3931189"/>
          </a:xfrm>
        </p:grpSpPr>
        <p:sp>
          <p:nvSpPr>
            <p:cNvPr id="169" name="Google Shape;169;p24"/>
            <p:cNvSpPr/>
            <p:nvPr/>
          </p:nvSpPr>
          <p:spPr>
            <a:xfrm>
              <a:off x="2877" y="1125"/>
              <a:ext cx="4640898" cy="3915365"/>
            </a:xfrm>
            <a:prstGeom prst="rect">
              <a:avLst/>
            </a:prstGeom>
            <a:gradFill>
              <a:gsLst>
                <a:gs pos="0">
                  <a:srgbClr val="00151F">
                    <a:alpha val="66274"/>
                  </a:srgbClr>
                </a:gs>
                <a:gs pos="62000">
                  <a:srgbClr val="FFFFFF">
                    <a:alpha val="0"/>
                  </a:srgbClr>
                </a:gs>
                <a:gs pos="100000">
                  <a:srgbClr val="FFFFFF">
                    <a:alpha val="0"/>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70" name="Google Shape;170;p24"/>
            <p:cNvPicPr preferRelativeResize="0"/>
            <p:nvPr/>
          </p:nvPicPr>
          <p:blipFill rotWithShape="1">
            <a:blip r:embed="rId3">
              <a:alphaModFix/>
            </a:blip>
            <a:srcRect l="46980" b="42356"/>
            <a:stretch/>
          </p:blipFill>
          <p:spPr>
            <a:xfrm rot="10800000" flipH="1">
              <a:off x="-60600" y="-14699"/>
              <a:ext cx="2383799" cy="2586449"/>
            </a:xfrm>
            <a:prstGeom prst="rect">
              <a:avLst/>
            </a:prstGeom>
            <a:noFill/>
            <a:ln>
              <a:noFill/>
            </a:ln>
          </p:spPr>
        </p:pic>
      </p:grpSp>
      <p:sp>
        <p:nvSpPr>
          <p:cNvPr id="171" name="Google Shape;171;p24"/>
          <p:cNvSpPr txBox="1">
            <a:spLocks noGrp="1"/>
          </p:cNvSpPr>
          <p:nvPr>
            <p:ph type="title"/>
          </p:nvPr>
        </p:nvSpPr>
        <p:spPr>
          <a:xfrm>
            <a:off x="5238250" y="1658400"/>
            <a:ext cx="1911600" cy="1345500"/>
          </a:xfrm>
          <a:prstGeom prst="rect">
            <a:avLst/>
          </a:prstGeom>
          <a:noFill/>
          <a:ln>
            <a:noFill/>
          </a:ln>
        </p:spPr>
        <p:txBody>
          <a:bodyPr spcFirstLastPara="1" wrap="square" lIns="91425" tIns="0" rIns="0" bIns="0" anchor="b" anchorCtr="0">
            <a:noAutofit/>
          </a:bodyPr>
          <a:lstStyle>
            <a:lvl1pPr lvl="0" rtl="0">
              <a:spcBef>
                <a:spcPts val="0"/>
              </a:spcBef>
              <a:spcAft>
                <a:spcPts val="0"/>
              </a:spcAft>
              <a:buClr>
                <a:schemeClr val="accent2"/>
              </a:buClr>
              <a:buSzPts val="2200"/>
              <a:buNone/>
              <a:defRPr sz="2400" i="0">
                <a:solidFill>
                  <a:schemeClr val="accent2"/>
                </a:solidFill>
              </a:defRPr>
            </a:lvl1pPr>
            <a:lvl2pPr lvl="1" rtl="0">
              <a:spcBef>
                <a:spcPts val="0"/>
              </a:spcBef>
              <a:spcAft>
                <a:spcPts val="0"/>
              </a:spcAft>
              <a:buClr>
                <a:schemeClr val="accent2"/>
              </a:buClr>
              <a:buSzPts val="2500"/>
              <a:buNone/>
              <a:defRPr sz="2500">
                <a:solidFill>
                  <a:schemeClr val="accent2"/>
                </a:solidFill>
              </a:defRPr>
            </a:lvl2pPr>
            <a:lvl3pPr lvl="2" rtl="0">
              <a:spcBef>
                <a:spcPts val="0"/>
              </a:spcBef>
              <a:spcAft>
                <a:spcPts val="0"/>
              </a:spcAft>
              <a:buClr>
                <a:schemeClr val="accent2"/>
              </a:buClr>
              <a:buSzPts val="2500"/>
              <a:buNone/>
              <a:defRPr sz="2500">
                <a:solidFill>
                  <a:schemeClr val="accent2"/>
                </a:solidFill>
              </a:defRPr>
            </a:lvl3pPr>
            <a:lvl4pPr lvl="3" rtl="0">
              <a:spcBef>
                <a:spcPts val="0"/>
              </a:spcBef>
              <a:spcAft>
                <a:spcPts val="0"/>
              </a:spcAft>
              <a:buClr>
                <a:schemeClr val="accent2"/>
              </a:buClr>
              <a:buSzPts val="2500"/>
              <a:buNone/>
              <a:defRPr sz="2500">
                <a:solidFill>
                  <a:schemeClr val="accent2"/>
                </a:solidFill>
              </a:defRPr>
            </a:lvl4pPr>
            <a:lvl5pPr lvl="4" rtl="0">
              <a:spcBef>
                <a:spcPts val="0"/>
              </a:spcBef>
              <a:spcAft>
                <a:spcPts val="0"/>
              </a:spcAft>
              <a:buClr>
                <a:schemeClr val="accent2"/>
              </a:buClr>
              <a:buSzPts val="2500"/>
              <a:buNone/>
              <a:defRPr sz="2500">
                <a:solidFill>
                  <a:schemeClr val="accent2"/>
                </a:solidFill>
              </a:defRPr>
            </a:lvl5pPr>
            <a:lvl6pPr lvl="5" rtl="0">
              <a:spcBef>
                <a:spcPts val="0"/>
              </a:spcBef>
              <a:spcAft>
                <a:spcPts val="0"/>
              </a:spcAft>
              <a:buClr>
                <a:schemeClr val="accent2"/>
              </a:buClr>
              <a:buSzPts val="2500"/>
              <a:buNone/>
              <a:defRPr sz="2500">
                <a:solidFill>
                  <a:schemeClr val="accent2"/>
                </a:solidFill>
              </a:defRPr>
            </a:lvl6pPr>
            <a:lvl7pPr lvl="6" rtl="0">
              <a:spcBef>
                <a:spcPts val="0"/>
              </a:spcBef>
              <a:spcAft>
                <a:spcPts val="0"/>
              </a:spcAft>
              <a:buClr>
                <a:schemeClr val="accent2"/>
              </a:buClr>
              <a:buSzPts val="2500"/>
              <a:buNone/>
              <a:defRPr sz="2500">
                <a:solidFill>
                  <a:schemeClr val="accent2"/>
                </a:solidFill>
              </a:defRPr>
            </a:lvl7pPr>
            <a:lvl8pPr lvl="7" rtl="0">
              <a:spcBef>
                <a:spcPts val="0"/>
              </a:spcBef>
              <a:spcAft>
                <a:spcPts val="0"/>
              </a:spcAft>
              <a:buClr>
                <a:schemeClr val="accent2"/>
              </a:buClr>
              <a:buSzPts val="2500"/>
              <a:buNone/>
              <a:defRPr sz="2500">
                <a:solidFill>
                  <a:schemeClr val="accent2"/>
                </a:solidFill>
              </a:defRPr>
            </a:lvl8pPr>
            <a:lvl9pPr lvl="8" rtl="0">
              <a:spcBef>
                <a:spcPts val="0"/>
              </a:spcBef>
              <a:spcAft>
                <a:spcPts val="0"/>
              </a:spcAft>
              <a:buClr>
                <a:schemeClr val="accent2"/>
              </a:buClr>
              <a:buSzPts val="2500"/>
              <a:buNone/>
              <a:defRPr sz="2500">
                <a:solidFill>
                  <a:schemeClr val="accent2"/>
                </a:solidFill>
              </a:defRPr>
            </a:lvl9pPr>
          </a:lstStyle>
          <a:p>
            <a:endParaRPr/>
          </a:p>
        </p:txBody>
      </p:sp>
      <p:sp>
        <p:nvSpPr>
          <p:cNvPr id="172" name="Google Shape;172;p24"/>
          <p:cNvSpPr txBox="1">
            <a:spLocks noGrp="1"/>
          </p:cNvSpPr>
          <p:nvPr>
            <p:ph type="subTitle" idx="1"/>
          </p:nvPr>
        </p:nvSpPr>
        <p:spPr>
          <a:xfrm>
            <a:off x="5238250" y="3467868"/>
            <a:ext cx="2498400" cy="888300"/>
          </a:xfrm>
          <a:prstGeom prst="rect">
            <a:avLst/>
          </a:prstGeom>
        </p:spPr>
        <p:txBody>
          <a:bodyPr spcFirstLastPara="1" wrap="square" lIns="91425" tIns="91425" rIns="0" bIns="91425" anchor="ctr" anchorCtr="0">
            <a:noAutofit/>
          </a:bodyPr>
          <a:lstStyle>
            <a:lvl1pPr lvl="0" rtl="0">
              <a:lnSpc>
                <a:spcPct val="100000"/>
              </a:lnSpc>
              <a:spcBef>
                <a:spcPts val="0"/>
              </a:spcBef>
              <a:spcAft>
                <a:spcPts val="0"/>
              </a:spcAft>
              <a:buNone/>
              <a:defRPr sz="1400">
                <a:solidFill>
                  <a:schemeClr val="accent2"/>
                </a:solidFill>
              </a:defRPr>
            </a:lvl1pPr>
            <a:lvl2pPr lvl="1" rtl="0">
              <a:lnSpc>
                <a:spcPct val="100000"/>
              </a:lnSpc>
              <a:spcBef>
                <a:spcPts val="1600"/>
              </a:spcBef>
              <a:spcAft>
                <a:spcPts val="0"/>
              </a:spcAft>
              <a:buNone/>
              <a:defRPr sz="1400">
                <a:solidFill>
                  <a:schemeClr val="accent2"/>
                </a:solidFill>
              </a:defRPr>
            </a:lvl2pPr>
            <a:lvl3pPr lvl="2" rtl="0">
              <a:lnSpc>
                <a:spcPct val="100000"/>
              </a:lnSpc>
              <a:spcBef>
                <a:spcPts val="1600"/>
              </a:spcBef>
              <a:spcAft>
                <a:spcPts val="0"/>
              </a:spcAft>
              <a:buNone/>
              <a:defRPr sz="1400">
                <a:solidFill>
                  <a:schemeClr val="accent2"/>
                </a:solidFill>
              </a:defRPr>
            </a:lvl3pPr>
            <a:lvl4pPr lvl="3" rtl="0">
              <a:lnSpc>
                <a:spcPct val="100000"/>
              </a:lnSpc>
              <a:spcBef>
                <a:spcPts val="1600"/>
              </a:spcBef>
              <a:spcAft>
                <a:spcPts val="0"/>
              </a:spcAft>
              <a:buNone/>
              <a:defRPr sz="1400">
                <a:solidFill>
                  <a:schemeClr val="accent2"/>
                </a:solidFill>
              </a:defRPr>
            </a:lvl4pPr>
            <a:lvl5pPr lvl="4" rtl="0">
              <a:lnSpc>
                <a:spcPct val="100000"/>
              </a:lnSpc>
              <a:spcBef>
                <a:spcPts val="1600"/>
              </a:spcBef>
              <a:spcAft>
                <a:spcPts val="0"/>
              </a:spcAft>
              <a:buNone/>
              <a:defRPr sz="1400">
                <a:solidFill>
                  <a:schemeClr val="accent2"/>
                </a:solidFill>
              </a:defRPr>
            </a:lvl5pPr>
            <a:lvl6pPr lvl="5" rtl="0">
              <a:lnSpc>
                <a:spcPct val="100000"/>
              </a:lnSpc>
              <a:spcBef>
                <a:spcPts val="1600"/>
              </a:spcBef>
              <a:spcAft>
                <a:spcPts val="0"/>
              </a:spcAft>
              <a:buNone/>
              <a:defRPr sz="1400">
                <a:solidFill>
                  <a:schemeClr val="accent2"/>
                </a:solidFill>
              </a:defRPr>
            </a:lvl6pPr>
            <a:lvl7pPr lvl="6" rtl="0">
              <a:lnSpc>
                <a:spcPct val="100000"/>
              </a:lnSpc>
              <a:spcBef>
                <a:spcPts val="1600"/>
              </a:spcBef>
              <a:spcAft>
                <a:spcPts val="0"/>
              </a:spcAft>
              <a:buNone/>
              <a:defRPr sz="1400">
                <a:solidFill>
                  <a:schemeClr val="accent2"/>
                </a:solidFill>
              </a:defRPr>
            </a:lvl7pPr>
            <a:lvl8pPr lvl="7" rtl="0">
              <a:lnSpc>
                <a:spcPct val="100000"/>
              </a:lnSpc>
              <a:spcBef>
                <a:spcPts val="1600"/>
              </a:spcBef>
              <a:spcAft>
                <a:spcPts val="0"/>
              </a:spcAft>
              <a:buNone/>
              <a:defRPr sz="1400">
                <a:solidFill>
                  <a:schemeClr val="accent2"/>
                </a:solidFill>
              </a:defRPr>
            </a:lvl8pPr>
            <a:lvl9pPr lvl="8" rtl="0">
              <a:lnSpc>
                <a:spcPct val="100000"/>
              </a:lnSpc>
              <a:spcBef>
                <a:spcPts val="1600"/>
              </a:spcBef>
              <a:spcAft>
                <a:spcPts val="1600"/>
              </a:spcAft>
              <a:buNone/>
              <a:defRPr sz="1400">
                <a:solidFill>
                  <a:schemeClr val="accent2"/>
                </a:solidFill>
              </a:defRPr>
            </a:lvl9pPr>
          </a:lstStyle>
          <a:p>
            <a:endParaRPr/>
          </a:p>
        </p:txBody>
      </p:sp>
      <p:sp>
        <p:nvSpPr>
          <p:cNvPr id="173" name="Google Shape;173;p24"/>
          <p:cNvSpPr txBox="1">
            <a:spLocks noGrp="1"/>
          </p:cNvSpPr>
          <p:nvPr>
            <p:ph type="ctrTitle" idx="2"/>
          </p:nvPr>
        </p:nvSpPr>
        <p:spPr>
          <a:xfrm>
            <a:off x="939300" y="351847"/>
            <a:ext cx="7265400" cy="5163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2"/>
              </a:buClr>
              <a:buSzPts val="2400"/>
              <a:buNone/>
              <a:defRPr sz="2400">
                <a:solidFill>
                  <a:schemeClr val="accent2"/>
                </a:solidFill>
              </a:defRPr>
            </a:lvl1pPr>
            <a:lvl2pPr lvl="1" algn="ctr" rtl="0">
              <a:spcBef>
                <a:spcPts val="0"/>
              </a:spcBef>
              <a:spcAft>
                <a:spcPts val="0"/>
              </a:spcAft>
              <a:buClr>
                <a:schemeClr val="accent2"/>
              </a:buClr>
              <a:buSzPts val="2400"/>
              <a:buNone/>
              <a:defRPr sz="2400">
                <a:solidFill>
                  <a:schemeClr val="accent2"/>
                </a:solidFill>
              </a:defRPr>
            </a:lvl2pPr>
            <a:lvl3pPr lvl="2" algn="ctr" rtl="0">
              <a:spcBef>
                <a:spcPts val="0"/>
              </a:spcBef>
              <a:spcAft>
                <a:spcPts val="0"/>
              </a:spcAft>
              <a:buClr>
                <a:schemeClr val="accent2"/>
              </a:buClr>
              <a:buSzPts val="2400"/>
              <a:buNone/>
              <a:defRPr sz="2400">
                <a:solidFill>
                  <a:schemeClr val="accent2"/>
                </a:solidFill>
              </a:defRPr>
            </a:lvl3pPr>
            <a:lvl4pPr lvl="3" algn="ctr" rtl="0">
              <a:spcBef>
                <a:spcPts val="0"/>
              </a:spcBef>
              <a:spcAft>
                <a:spcPts val="0"/>
              </a:spcAft>
              <a:buClr>
                <a:schemeClr val="accent2"/>
              </a:buClr>
              <a:buSzPts val="2400"/>
              <a:buNone/>
              <a:defRPr sz="2400">
                <a:solidFill>
                  <a:schemeClr val="accent2"/>
                </a:solidFill>
              </a:defRPr>
            </a:lvl4pPr>
            <a:lvl5pPr lvl="4" algn="ctr" rtl="0">
              <a:spcBef>
                <a:spcPts val="0"/>
              </a:spcBef>
              <a:spcAft>
                <a:spcPts val="0"/>
              </a:spcAft>
              <a:buClr>
                <a:schemeClr val="accent2"/>
              </a:buClr>
              <a:buSzPts val="2400"/>
              <a:buNone/>
              <a:defRPr sz="2400">
                <a:solidFill>
                  <a:schemeClr val="accent2"/>
                </a:solidFill>
              </a:defRPr>
            </a:lvl5pPr>
            <a:lvl6pPr lvl="5" algn="ctr" rtl="0">
              <a:spcBef>
                <a:spcPts val="0"/>
              </a:spcBef>
              <a:spcAft>
                <a:spcPts val="0"/>
              </a:spcAft>
              <a:buClr>
                <a:schemeClr val="accent2"/>
              </a:buClr>
              <a:buSzPts val="2400"/>
              <a:buNone/>
              <a:defRPr sz="2400">
                <a:solidFill>
                  <a:schemeClr val="accent2"/>
                </a:solidFill>
              </a:defRPr>
            </a:lvl6pPr>
            <a:lvl7pPr lvl="6" algn="ctr" rtl="0">
              <a:spcBef>
                <a:spcPts val="0"/>
              </a:spcBef>
              <a:spcAft>
                <a:spcPts val="0"/>
              </a:spcAft>
              <a:buClr>
                <a:schemeClr val="accent2"/>
              </a:buClr>
              <a:buSzPts val="2400"/>
              <a:buNone/>
              <a:defRPr sz="2400">
                <a:solidFill>
                  <a:schemeClr val="accent2"/>
                </a:solidFill>
              </a:defRPr>
            </a:lvl7pPr>
            <a:lvl8pPr lvl="7" algn="ctr" rtl="0">
              <a:spcBef>
                <a:spcPts val="0"/>
              </a:spcBef>
              <a:spcAft>
                <a:spcPts val="0"/>
              </a:spcAft>
              <a:buClr>
                <a:schemeClr val="accent2"/>
              </a:buClr>
              <a:buSzPts val="2400"/>
              <a:buNone/>
              <a:defRPr sz="2400">
                <a:solidFill>
                  <a:schemeClr val="accent2"/>
                </a:solidFill>
              </a:defRPr>
            </a:lvl8pPr>
            <a:lvl9pPr lvl="8" algn="ctr" rtl="0">
              <a:spcBef>
                <a:spcPts val="0"/>
              </a:spcBef>
              <a:spcAft>
                <a:spcPts val="0"/>
              </a:spcAft>
              <a:buClr>
                <a:schemeClr val="accent2"/>
              </a:buClr>
              <a:buSzPts val="2400"/>
              <a:buNone/>
              <a:defRPr sz="2400">
                <a:solidFill>
                  <a:schemeClr val="accent2"/>
                </a:solidFill>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ext 3">
  <p:cSld name="MAIN_POINT_1_1_2">
    <p:bg>
      <p:bgPr>
        <a:blipFill>
          <a:blip r:embed="rId2">
            <a:alphaModFix/>
          </a:blip>
          <a:stretch>
            <a:fillRect/>
          </a:stretch>
        </a:blipFill>
        <a:effectLst/>
      </p:bgPr>
    </p:bg>
    <p:spTree>
      <p:nvGrpSpPr>
        <p:cNvPr id="1" name="Shape 174"/>
        <p:cNvGrpSpPr/>
        <p:nvPr/>
      </p:nvGrpSpPr>
      <p:grpSpPr>
        <a:xfrm>
          <a:off x="0" y="0"/>
          <a:ext cx="0" cy="0"/>
          <a:chOff x="0" y="0"/>
          <a:chExt cx="0" cy="0"/>
        </a:xfrm>
      </p:grpSpPr>
      <p:sp>
        <p:nvSpPr>
          <p:cNvPr id="175" name="Google Shape;175;p25"/>
          <p:cNvSpPr txBox="1">
            <a:spLocks noGrp="1"/>
          </p:cNvSpPr>
          <p:nvPr>
            <p:ph type="title"/>
          </p:nvPr>
        </p:nvSpPr>
        <p:spPr>
          <a:xfrm>
            <a:off x="2993750" y="1658400"/>
            <a:ext cx="1290900" cy="1345500"/>
          </a:xfrm>
          <a:prstGeom prst="rect">
            <a:avLst/>
          </a:prstGeom>
          <a:noFill/>
          <a:ln>
            <a:noFill/>
          </a:ln>
        </p:spPr>
        <p:txBody>
          <a:bodyPr spcFirstLastPara="1" wrap="square" lIns="0" tIns="0" rIns="72000" bIns="0" anchor="b" anchorCtr="0">
            <a:noAutofit/>
          </a:bodyPr>
          <a:lstStyle>
            <a:lvl1pPr lvl="0" algn="r" rtl="0">
              <a:spcBef>
                <a:spcPts val="0"/>
              </a:spcBef>
              <a:spcAft>
                <a:spcPts val="0"/>
              </a:spcAft>
              <a:buClr>
                <a:schemeClr val="accent2"/>
              </a:buClr>
              <a:buSzPts val="2200"/>
              <a:buNone/>
              <a:defRPr sz="2400" i="0">
                <a:solidFill>
                  <a:schemeClr val="accent2"/>
                </a:solidFill>
              </a:defRPr>
            </a:lvl1pPr>
            <a:lvl2pPr lvl="1" algn="r" rtl="0">
              <a:spcBef>
                <a:spcPts val="0"/>
              </a:spcBef>
              <a:spcAft>
                <a:spcPts val="0"/>
              </a:spcAft>
              <a:buClr>
                <a:schemeClr val="accent2"/>
              </a:buClr>
              <a:buSzPts val="2500"/>
              <a:buNone/>
              <a:defRPr sz="2500">
                <a:solidFill>
                  <a:schemeClr val="accent2"/>
                </a:solidFill>
              </a:defRPr>
            </a:lvl2pPr>
            <a:lvl3pPr lvl="2" algn="r" rtl="0">
              <a:spcBef>
                <a:spcPts val="0"/>
              </a:spcBef>
              <a:spcAft>
                <a:spcPts val="0"/>
              </a:spcAft>
              <a:buClr>
                <a:schemeClr val="accent2"/>
              </a:buClr>
              <a:buSzPts val="2500"/>
              <a:buNone/>
              <a:defRPr sz="2500">
                <a:solidFill>
                  <a:schemeClr val="accent2"/>
                </a:solidFill>
              </a:defRPr>
            </a:lvl3pPr>
            <a:lvl4pPr lvl="3" algn="r" rtl="0">
              <a:spcBef>
                <a:spcPts val="0"/>
              </a:spcBef>
              <a:spcAft>
                <a:spcPts val="0"/>
              </a:spcAft>
              <a:buClr>
                <a:schemeClr val="accent2"/>
              </a:buClr>
              <a:buSzPts val="2500"/>
              <a:buNone/>
              <a:defRPr sz="2500">
                <a:solidFill>
                  <a:schemeClr val="accent2"/>
                </a:solidFill>
              </a:defRPr>
            </a:lvl4pPr>
            <a:lvl5pPr lvl="4" algn="r" rtl="0">
              <a:spcBef>
                <a:spcPts val="0"/>
              </a:spcBef>
              <a:spcAft>
                <a:spcPts val="0"/>
              </a:spcAft>
              <a:buClr>
                <a:schemeClr val="accent2"/>
              </a:buClr>
              <a:buSzPts val="2500"/>
              <a:buNone/>
              <a:defRPr sz="2500">
                <a:solidFill>
                  <a:schemeClr val="accent2"/>
                </a:solidFill>
              </a:defRPr>
            </a:lvl5pPr>
            <a:lvl6pPr lvl="5" algn="r" rtl="0">
              <a:spcBef>
                <a:spcPts val="0"/>
              </a:spcBef>
              <a:spcAft>
                <a:spcPts val="0"/>
              </a:spcAft>
              <a:buClr>
                <a:schemeClr val="accent2"/>
              </a:buClr>
              <a:buSzPts val="2500"/>
              <a:buNone/>
              <a:defRPr sz="2500">
                <a:solidFill>
                  <a:schemeClr val="accent2"/>
                </a:solidFill>
              </a:defRPr>
            </a:lvl6pPr>
            <a:lvl7pPr lvl="6" algn="r" rtl="0">
              <a:spcBef>
                <a:spcPts val="0"/>
              </a:spcBef>
              <a:spcAft>
                <a:spcPts val="0"/>
              </a:spcAft>
              <a:buClr>
                <a:schemeClr val="accent2"/>
              </a:buClr>
              <a:buSzPts val="2500"/>
              <a:buNone/>
              <a:defRPr sz="2500">
                <a:solidFill>
                  <a:schemeClr val="accent2"/>
                </a:solidFill>
              </a:defRPr>
            </a:lvl7pPr>
            <a:lvl8pPr lvl="7" algn="r" rtl="0">
              <a:spcBef>
                <a:spcPts val="0"/>
              </a:spcBef>
              <a:spcAft>
                <a:spcPts val="0"/>
              </a:spcAft>
              <a:buClr>
                <a:schemeClr val="accent2"/>
              </a:buClr>
              <a:buSzPts val="2500"/>
              <a:buNone/>
              <a:defRPr sz="2500">
                <a:solidFill>
                  <a:schemeClr val="accent2"/>
                </a:solidFill>
              </a:defRPr>
            </a:lvl8pPr>
            <a:lvl9pPr lvl="8" algn="r" rtl="0">
              <a:spcBef>
                <a:spcPts val="0"/>
              </a:spcBef>
              <a:spcAft>
                <a:spcPts val="0"/>
              </a:spcAft>
              <a:buClr>
                <a:schemeClr val="accent2"/>
              </a:buClr>
              <a:buSzPts val="2500"/>
              <a:buNone/>
              <a:defRPr sz="2500">
                <a:solidFill>
                  <a:schemeClr val="accent2"/>
                </a:solidFill>
              </a:defRPr>
            </a:lvl9pPr>
          </a:lstStyle>
          <a:p>
            <a:endParaRPr/>
          </a:p>
        </p:txBody>
      </p:sp>
      <p:sp>
        <p:nvSpPr>
          <p:cNvPr id="176" name="Google Shape;176;p25"/>
          <p:cNvSpPr txBox="1">
            <a:spLocks noGrp="1"/>
          </p:cNvSpPr>
          <p:nvPr>
            <p:ph type="subTitle" idx="1"/>
          </p:nvPr>
        </p:nvSpPr>
        <p:spPr>
          <a:xfrm>
            <a:off x="1511850" y="3525933"/>
            <a:ext cx="2772900" cy="888300"/>
          </a:xfrm>
          <a:prstGeom prst="rect">
            <a:avLst/>
          </a:prstGeom>
        </p:spPr>
        <p:txBody>
          <a:bodyPr spcFirstLastPara="1" wrap="square" lIns="91425" tIns="91425" rIns="72000" bIns="91425" anchor="ctr" anchorCtr="0">
            <a:noAutofit/>
          </a:bodyPr>
          <a:lstStyle>
            <a:lvl1pPr lvl="0" algn="r" rtl="0">
              <a:lnSpc>
                <a:spcPct val="100000"/>
              </a:lnSpc>
              <a:spcBef>
                <a:spcPts val="0"/>
              </a:spcBef>
              <a:spcAft>
                <a:spcPts val="0"/>
              </a:spcAft>
              <a:buNone/>
              <a:defRPr sz="1400">
                <a:solidFill>
                  <a:schemeClr val="accent2"/>
                </a:solidFill>
              </a:defRPr>
            </a:lvl1pPr>
            <a:lvl2pPr lvl="1" algn="r" rtl="0">
              <a:lnSpc>
                <a:spcPct val="100000"/>
              </a:lnSpc>
              <a:spcBef>
                <a:spcPts val="1600"/>
              </a:spcBef>
              <a:spcAft>
                <a:spcPts val="0"/>
              </a:spcAft>
              <a:buNone/>
              <a:defRPr sz="1400">
                <a:solidFill>
                  <a:schemeClr val="accent2"/>
                </a:solidFill>
              </a:defRPr>
            </a:lvl2pPr>
            <a:lvl3pPr lvl="2" algn="r" rtl="0">
              <a:lnSpc>
                <a:spcPct val="100000"/>
              </a:lnSpc>
              <a:spcBef>
                <a:spcPts val="1600"/>
              </a:spcBef>
              <a:spcAft>
                <a:spcPts val="0"/>
              </a:spcAft>
              <a:buNone/>
              <a:defRPr sz="1400">
                <a:solidFill>
                  <a:schemeClr val="accent2"/>
                </a:solidFill>
              </a:defRPr>
            </a:lvl3pPr>
            <a:lvl4pPr lvl="3" algn="r" rtl="0">
              <a:lnSpc>
                <a:spcPct val="100000"/>
              </a:lnSpc>
              <a:spcBef>
                <a:spcPts val="1600"/>
              </a:spcBef>
              <a:spcAft>
                <a:spcPts val="0"/>
              </a:spcAft>
              <a:buNone/>
              <a:defRPr sz="1400">
                <a:solidFill>
                  <a:schemeClr val="accent2"/>
                </a:solidFill>
              </a:defRPr>
            </a:lvl4pPr>
            <a:lvl5pPr lvl="4" algn="r" rtl="0">
              <a:lnSpc>
                <a:spcPct val="100000"/>
              </a:lnSpc>
              <a:spcBef>
                <a:spcPts val="1600"/>
              </a:spcBef>
              <a:spcAft>
                <a:spcPts val="0"/>
              </a:spcAft>
              <a:buNone/>
              <a:defRPr sz="1400">
                <a:solidFill>
                  <a:schemeClr val="accent2"/>
                </a:solidFill>
              </a:defRPr>
            </a:lvl5pPr>
            <a:lvl6pPr lvl="5" algn="r" rtl="0">
              <a:lnSpc>
                <a:spcPct val="100000"/>
              </a:lnSpc>
              <a:spcBef>
                <a:spcPts val="1600"/>
              </a:spcBef>
              <a:spcAft>
                <a:spcPts val="0"/>
              </a:spcAft>
              <a:buNone/>
              <a:defRPr sz="1400">
                <a:solidFill>
                  <a:schemeClr val="accent2"/>
                </a:solidFill>
              </a:defRPr>
            </a:lvl6pPr>
            <a:lvl7pPr lvl="6" algn="r" rtl="0">
              <a:lnSpc>
                <a:spcPct val="100000"/>
              </a:lnSpc>
              <a:spcBef>
                <a:spcPts val="1600"/>
              </a:spcBef>
              <a:spcAft>
                <a:spcPts val="0"/>
              </a:spcAft>
              <a:buNone/>
              <a:defRPr sz="1400">
                <a:solidFill>
                  <a:schemeClr val="accent2"/>
                </a:solidFill>
              </a:defRPr>
            </a:lvl7pPr>
            <a:lvl8pPr lvl="7" algn="r" rtl="0">
              <a:lnSpc>
                <a:spcPct val="100000"/>
              </a:lnSpc>
              <a:spcBef>
                <a:spcPts val="1600"/>
              </a:spcBef>
              <a:spcAft>
                <a:spcPts val="0"/>
              </a:spcAft>
              <a:buNone/>
              <a:defRPr sz="1400">
                <a:solidFill>
                  <a:schemeClr val="accent2"/>
                </a:solidFill>
              </a:defRPr>
            </a:lvl8pPr>
            <a:lvl9pPr lvl="8" algn="r" rtl="0">
              <a:lnSpc>
                <a:spcPct val="100000"/>
              </a:lnSpc>
              <a:spcBef>
                <a:spcPts val="1600"/>
              </a:spcBef>
              <a:spcAft>
                <a:spcPts val="1600"/>
              </a:spcAft>
              <a:buNone/>
              <a:defRPr sz="1400">
                <a:solidFill>
                  <a:schemeClr val="accent2"/>
                </a:solidFill>
              </a:defRPr>
            </a:lvl9pPr>
          </a:lstStyle>
          <a:p>
            <a:endParaRPr/>
          </a:p>
        </p:txBody>
      </p:sp>
      <p:sp>
        <p:nvSpPr>
          <p:cNvPr id="177" name="Google Shape;177;p25"/>
          <p:cNvSpPr/>
          <p:nvPr/>
        </p:nvSpPr>
        <p:spPr>
          <a:xfrm rot="10800000">
            <a:off x="5810139" y="1486301"/>
            <a:ext cx="1972500" cy="1972500"/>
          </a:xfrm>
          <a:prstGeom prst="ellipse">
            <a:avLst/>
          </a:prstGeom>
          <a:gradFill>
            <a:gsLst>
              <a:gs pos="0">
                <a:srgbClr val="00151F">
                  <a:alpha val="56862"/>
                </a:srgbClr>
              </a:gs>
              <a:gs pos="5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78" name="Google Shape;178;p25"/>
          <p:cNvPicPr preferRelativeResize="0"/>
          <p:nvPr/>
        </p:nvPicPr>
        <p:blipFill rotWithShape="1">
          <a:blip r:embed="rId3">
            <a:alphaModFix/>
          </a:blip>
          <a:srcRect/>
          <a:stretch/>
        </p:blipFill>
        <p:spPr>
          <a:xfrm>
            <a:off x="6224558" y="1847921"/>
            <a:ext cx="1195824" cy="1193323"/>
          </a:xfrm>
          <a:prstGeom prst="rect">
            <a:avLst/>
          </a:prstGeom>
          <a:noFill/>
          <a:ln>
            <a:noFill/>
          </a:ln>
        </p:spPr>
      </p:pic>
      <p:sp>
        <p:nvSpPr>
          <p:cNvPr id="179" name="Google Shape;179;p25"/>
          <p:cNvSpPr/>
          <p:nvPr/>
        </p:nvSpPr>
        <p:spPr>
          <a:xfrm>
            <a:off x="372465" y="4263203"/>
            <a:ext cx="566839" cy="566839"/>
          </a:xfrm>
          <a:prstGeom prst="ellipse">
            <a:avLst/>
          </a:prstGeom>
          <a:gradFill>
            <a:gsLst>
              <a:gs pos="0">
                <a:srgbClr val="00151F">
                  <a:alpha val="42745"/>
                </a:srgbClr>
              </a:gs>
              <a:gs pos="58999">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80" name="Google Shape;180;p25"/>
          <p:cNvPicPr preferRelativeResize="0"/>
          <p:nvPr/>
        </p:nvPicPr>
        <p:blipFill rotWithShape="1">
          <a:blip r:embed="rId4">
            <a:alphaModFix/>
          </a:blip>
          <a:srcRect/>
          <a:stretch/>
        </p:blipFill>
        <p:spPr>
          <a:xfrm rot="10800000">
            <a:off x="465848" y="4356981"/>
            <a:ext cx="380060" cy="379270"/>
          </a:xfrm>
          <a:prstGeom prst="rect">
            <a:avLst/>
          </a:prstGeom>
          <a:noFill/>
          <a:ln>
            <a:noFill/>
          </a:ln>
        </p:spPr>
      </p:pic>
      <p:sp>
        <p:nvSpPr>
          <p:cNvPr id="181" name="Google Shape;181;p25"/>
          <p:cNvSpPr txBox="1">
            <a:spLocks noGrp="1"/>
          </p:cNvSpPr>
          <p:nvPr>
            <p:ph type="ctrTitle" idx="2"/>
          </p:nvPr>
        </p:nvSpPr>
        <p:spPr>
          <a:xfrm>
            <a:off x="939300" y="351847"/>
            <a:ext cx="7265400" cy="5163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2"/>
              </a:buClr>
              <a:buSzPts val="2400"/>
              <a:buNone/>
              <a:defRPr sz="2400">
                <a:solidFill>
                  <a:schemeClr val="accent2"/>
                </a:solidFill>
              </a:defRPr>
            </a:lvl1pPr>
            <a:lvl2pPr lvl="1" algn="ctr" rtl="0">
              <a:spcBef>
                <a:spcPts val="0"/>
              </a:spcBef>
              <a:spcAft>
                <a:spcPts val="0"/>
              </a:spcAft>
              <a:buClr>
                <a:schemeClr val="accent2"/>
              </a:buClr>
              <a:buSzPts val="2400"/>
              <a:buNone/>
              <a:defRPr sz="2400">
                <a:solidFill>
                  <a:schemeClr val="accent2"/>
                </a:solidFill>
              </a:defRPr>
            </a:lvl2pPr>
            <a:lvl3pPr lvl="2" algn="ctr" rtl="0">
              <a:spcBef>
                <a:spcPts val="0"/>
              </a:spcBef>
              <a:spcAft>
                <a:spcPts val="0"/>
              </a:spcAft>
              <a:buClr>
                <a:schemeClr val="accent2"/>
              </a:buClr>
              <a:buSzPts val="2400"/>
              <a:buNone/>
              <a:defRPr sz="2400">
                <a:solidFill>
                  <a:schemeClr val="accent2"/>
                </a:solidFill>
              </a:defRPr>
            </a:lvl3pPr>
            <a:lvl4pPr lvl="3" algn="ctr" rtl="0">
              <a:spcBef>
                <a:spcPts val="0"/>
              </a:spcBef>
              <a:spcAft>
                <a:spcPts val="0"/>
              </a:spcAft>
              <a:buClr>
                <a:schemeClr val="accent2"/>
              </a:buClr>
              <a:buSzPts val="2400"/>
              <a:buNone/>
              <a:defRPr sz="2400">
                <a:solidFill>
                  <a:schemeClr val="accent2"/>
                </a:solidFill>
              </a:defRPr>
            </a:lvl4pPr>
            <a:lvl5pPr lvl="4" algn="ctr" rtl="0">
              <a:spcBef>
                <a:spcPts val="0"/>
              </a:spcBef>
              <a:spcAft>
                <a:spcPts val="0"/>
              </a:spcAft>
              <a:buClr>
                <a:schemeClr val="accent2"/>
              </a:buClr>
              <a:buSzPts val="2400"/>
              <a:buNone/>
              <a:defRPr sz="2400">
                <a:solidFill>
                  <a:schemeClr val="accent2"/>
                </a:solidFill>
              </a:defRPr>
            </a:lvl5pPr>
            <a:lvl6pPr lvl="5" algn="ctr" rtl="0">
              <a:spcBef>
                <a:spcPts val="0"/>
              </a:spcBef>
              <a:spcAft>
                <a:spcPts val="0"/>
              </a:spcAft>
              <a:buClr>
                <a:schemeClr val="accent2"/>
              </a:buClr>
              <a:buSzPts val="2400"/>
              <a:buNone/>
              <a:defRPr sz="2400">
                <a:solidFill>
                  <a:schemeClr val="accent2"/>
                </a:solidFill>
              </a:defRPr>
            </a:lvl6pPr>
            <a:lvl7pPr lvl="6" algn="ctr" rtl="0">
              <a:spcBef>
                <a:spcPts val="0"/>
              </a:spcBef>
              <a:spcAft>
                <a:spcPts val="0"/>
              </a:spcAft>
              <a:buClr>
                <a:schemeClr val="accent2"/>
              </a:buClr>
              <a:buSzPts val="2400"/>
              <a:buNone/>
              <a:defRPr sz="2400">
                <a:solidFill>
                  <a:schemeClr val="accent2"/>
                </a:solidFill>
              </a:defRPr>
            </a:lvl7pPr>
            <a:lvl8pPr lvl="7" algn="ctr" rtl="0">
              <a:spcBef>
                <a:spcPts val="0"/>
              </a:spcBef>
              <a:spcAft>
                <a:spcPts val="0"/>
              </a:spcAft>
              <a:buClr>
                <a:schemeClr val="accent2"/>
              </a:buClr>
              <a:buSzPts val="2400"/>
              <a:buNone/>
              <a:defRPr sz="2400">
                <a:solidFill>
                  <a:schemeClr val="accent2"/>
                </a:solidFill>
              </a:defRPr>
            </a:lvl8pPr>
            <a:lvl9pPr lvl="8" algn="ctr" rtl="0">
              <a:spcBef>
                <a:spcPts val="0"/>
              </a:spcBef>
              <a:spcAft>
                <a:spcPts val="0"/>
              </a:spcAft>
              <a:buClr>
                <a:schemeClr val="accent2"/>
              </a:buClr>
              <a:buSzPts val="2400"/>
              <a:buNone/>
              <a:defRPr sz="2400">
                <a:solidFill>
                  <a:schemeClr val="accent2"/>
                </a:solidFill>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ackground ">
  <p:cSld name="CUSTOM_9_1_1_1">
    <p:bg>
      <p:bgPr>
        <a:blipFill>
          <a:blip r:embed="rId2">
            <a:alphaModFix/>
          </a:blip>
          <a:stretch>
            <a:fillRect/>
          </a:stretch>
        </a:blipFill>
        <a:effectLst/>
      </p:bgPr>
    </p:bg>
    <p:spTree>
      <p:nvGrpSpPr>
        <p:cNvPr id="1" name="Shape 197"/>
        <p:cNvGrpSpPr/>
        <p:nvPr/>
      </p:nvGrpSpPr>
      <p:grpSpPr>
        <a:xfrm>
          <a:off x="0" y="0"/>
          <a:ext cx="0" cy="0"/>
          <a:chOff x="0" y="0"/>
          <a:chExt cx="0" cy="0"/>
        </a:xfrm>
      </p:grpSpPr>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198"/>
        <p:cNvGrpSpPr/>
        <p:nvPr/>
      </p:nvGrpSpPr>
      <p:grpSpPr>
        <a:xfrm>
          <a:off x="0" y="0"/>
          <a:ext cx="0" cy="0"/>
          <a:chOff x="0" y="0"/>
          <a:chExt cx="0" cy="0"/>
        </a:xfrm>
      </p:grpSpPr>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slide" type="title">
  <p:cSld name="Title slide">
    <p:bg>
      <p:bgPr>
        <a:blipFill>
          <a:blip r:embed="rId2">
            <a:alphaModFix/>
          </a:blip>
          <a:stretch>
            <a:fillRect/>
          </a:stretch>
        </a:blipFill>
        <a:effectLst/>
      </p:bgPr>
    </p:bg>
    <p:spTree>
      <p:nvGrpSpPr>
        <p:cNvPr id="1" name="Shape 8"/>
        <p:cNvGrpSpPr/>
        <p:nvPr/>
      </p:nvGrpSpPr>
      <p:grpSpPr>
        <a:xfrm>
          <a:off x="0" y="0"/>
          <a:ext cx="0" cy="0"/>
          <a:chOff x="0" y="0"/>
          <a:chExt cx="0" cy="0"/>
        </a:xfrm>
      </p:grpSpPr>
      <p:grpSp>
        <p:nvGrpSpPr>
          <p:cNvPr id="9" name="Google Shape;9;p2"/>
          <p:cNvGrpSpPr/>
          <p:nvPr/>
        </p:nvGrpSpPr>
        <p:grpSpPr>
          <a:xfrm>
            <a:off x="-44070" y="-648852"/>
            <a:ext cx="9735895" cy="6080052"/>
            <a:chOff x="-44070" y="-648852"/>
            <a:chExt cx="9735895" cy="6080052"/>
          </a:xfrm>
        </p:grpSpPr>
        <p:pic>
          <p:nvPicPr>
            <p:cNvPr id="10" name="Google Shape;10;p2"/>
            <p:cNvPicPr preferRelativeResize="0"/>
            <p:nvPr/>
          </p:nvPicPr>
          <p:blipFill rotWithShape="1">
            <a:blip r:embed="rId3">
              <a:alphaModFix/>
            </a:blip>
            <a:srcRect l="46449" b="48720"/>
            <a:stretch/>
          </p:blipFill>
          <p:spPr>
            <a:xfrm rot="10800000">
              <a:off x="7586675" y="-14700"/>
              <a:ext cx="1579775" cy="1509750"/>
            </a:xfrm>
            <a:prstGeom prst="rect">
              <a:avLst/>
            </a:prstGeom>
            <a:noFill/>
            <a:ln>
              <a:noFill/>
            </a:ln>
          </p:spPr>
        </p:pic>
        <p:pic>
          <p:nvPicPr>
            <p:cNvPr id="11" name="Google Shape;11;p2"/>
            <p:cNvPicPr preferRelativeResize="0"/>
            <p:nvPr/>
          </p:nvPicPr>
          <p:blipFill rotWithShape="1">
            <a:blip r:embed="rId3">
              <a:alphaModFix/>
            </a:blip>
            <a:srcRect l="47478" b="42213"/>
            <a:stretch/>
          </p:blipFill>
          <p:spPr>
            <a:xfrm rot="10800000" flipH="1">
              <a:off x="-44070" y="-29402"/>
              <a:ext cx="3704800" cy="4068000"/>
            </a:xfrm>
            <a:prstGeom prst="rect">
              <a:avLst/>
            </a:prstGeom>
            <a:noFill/>
            <a:ln>
              <a:noFill/>
            </a:ln>
          </p:spPr>
        </p:pic>
        <p:sp>
          <p:nvSpPr>
            <p:cNvPr id="12" name="Google Shape;12;p2"/>
            <p:cNvSpPr/>
            <p:nvPr/>
          </p:nvSpPr>
          <p:spPr>
            <a:xfrm flipH="1">
              <a:off x="6942325" y="-648852"/>
              <a:ext cx="2749500" cy="2749500"/>
            </a:xfrm>
            <a:prstGeom prst="ellipse">
              <a:avLst/>
            </a:prstGeom>
            <a:gradFill>
              <a:gsLst>
                <a:gs pos="0">
                  <a:srgbClr val="00151F">
                    <a:alpha val="23921"/>
                  </a:srgbClr>
                </a:gs>
                <a:gs pos="58999">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flipH="1">
              <a:off x="6406717" y="3919650"/>
              <a:ext cx="1223700" cy="1224000"/>
            </a:xfrm>
            <a:prstGeom prst="ellipse">
              <a:avLst/>
            </a:prstGeom>
            <a:gradFill>
              <a:gsLst>
                <a:gs pos="0">
                  <a:srgbClr val="00151F">
                    <a:alpha val="23921"/>
                  </a:srgbClr>
                </a:gs>
                <a:gs pos="58999">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flipH="1">
              <a:off x="3716550" y="274077"/>
              <a:ext cx="1082100" cy="1082100"/>
            </a:xfrm>
            <a:prstGeom prst="ellipse">
              <a:avLst/>
            </a:prstGeom>
            <a:gradFill>
              <a:gsLst>
                <a:gs pos="0">
                  <a:srgbClr val="00151F">
                    <a:alpha val="23921"/>
                  </a:srgbClr>
                </a:gs>
                <a:gs pos="58999">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flipH="1">
              <a:off x="1486612" y="2400300"/>
              <a:ext cx="1039500" cy="1039500"/>
            </a:xfrm>
            <a:prstGeom prst="ellipse">
              <a:avLst/>
            </a:prstGeom>
            <a:gradFill>
              <a:gsLst>
                <a:gs pos="0">
                  <a:srgbClr val="00151F">
                    <a:alpha val="42745"/>
                  </a:srgbClr>
                </a:gs>
                <a:gs pos="58999">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flipH="1">
              <a:off x="1810337" y="2681700"/>
              <a:ext cx="2749500" cy="2749500"/>
            </a:xfrm>
            <a:prstGeom prst="ellipse">
              <a:avLst/>
            </a:prstGeom>
            <a:gradFill>
              <a:gsLst>
                <a:gs pos="0">
                  <a:srgbClr val="00151F">
                    <a:alpha val="56862"/>
                  </a:srgbClr>
                </a:gs>
                <a:gs pos="5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7" name="Google Shape;17;p2"/>
            <p:cNvPicPr preferRelativeResize="0"/>
            <p:nvPr/>
          </p:nvPicPr>
          <p:blipFill rotWithShape="1">
            <a:blip r:embed="rId4">
              <a:alphaModFix/>
            </a:blip>
            <a:srcRect b="10"/>
            <a:stretch/>
          </p:blipFill>
          <p:spPr>
            <a:xfrm rot="10800000" flipH="1">
              <a:off x="4063887" y="625175"/>
              <a:ext cx="403575" cy="402725"/>
            </a:xfrm>
            <a:prstGeom prst="rect">
              <a:avLst/>
            </a:prstGeom>
            <a:noFill/>
            <a:ln>
              <a:noFill/>
            </a:ln>
          </p:spPr>
        </p:pic>
        <p:pic>
          <p:nvPicPr>
            <p:cNvPr id="18" name="Google Shape;18;p2"/>
            <p:cNvPicPr preferRelativeResize="0"/>
            <p:nvPr/>
          </p:nvPicPr>
          <p:blipFill rotWithShape="1">
            <a:blip r:embed="rId4">
              <a:alphaModFix/>
            </a:blip>
            <a:srcRect r="10"/>
            <a:stretch/>
          </p:blipFill>
          <p:spPr>
            <a:xfrm flipH="1">
              <a:off x="6848788" y="4362200"/>
              <a:ext cx="339425" cy="338752"/>
            </a:xfrm>
            <a:prstGeom prst="rect">
              <a:avLst/>
            </a:prstGeom>
            <a:noFill/>
            <a:ln>
              <a:noFill/>
            </a:ln>
          </p:spPr>
        </p:pic>
        <p:sp>
          <p:nvSpPr>
            <p:cNvPr id="19" name="Google Shape;19;p2"/>
            <p:cNvSpPr/>
            <p:nvPr/>
          </p:nvSpPr>
          <p:spPr>
            <a:xfrm flipH="1">
              <a:off x="5351500" y="211675"/>
              <a:ext cx="1947900" cy="1947900"/>
            </a:xfrm>
            <a:prstGeom prst="ellipse">
              <a:avLst/>
            </a:prstGeom>
            <a:gradFill>
              <a:gsLst>
                <a:gs pos="0">
                  <a:srgbClr val="00151F">
                    <a:alpha val="23921"/>
                  </a:srgbClr>
                </a:gs>
                <a:gs pos="58999">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0" name="Google Shape;20;p2"/>
            <p:cNvPicPr preferRelativeResize="0"/>
            <p:nvPr/>
          </p:nvPicPr>
          <p:blipFill rotWithShape="1">
            <a:blip r:embed="rId3">
              <a:alphaModFix/>
            </a:blip>
            <a:srcRect b="10"/>
            <a:stretch/>
          </p:blipFill>
          <p:spPr>
            <a:xfrm rot="10800000" flipH="1">
              <a:off x="2388003" y="3263743"/>
              <a:ext cx="1666876" cy="1663390"/>
            </a:xfrm>
            <a:prstGeom prst="rect">
              <a:avLst/>
            </a:prstGeom>
            <a:noFill/>
            <a:ln>
              <a:noFill/>
            </a:ln>
          </p:spPr>
        </p:pic>
        <p:pic>
          <p:nvPicPr>
            <p:cNvPr id="21" name="Google Shape;21;p2"/>
            <p:cNvPicPr preferRelativeResize="0"/>
            <p:nvPr/>
          </p:nvPicPr>
          <p:blipFill rotWithShape="1">
            <a:blip r:embed="rId5">
              <a:alphaModFix/>
            </a:blip>
            <a:srcRect/>
            <a:stretch/>
          </p:blipFill>
          <p:spPr>
            <a:xfrm flipH="1">
              <a:off x="5915994" y="777017"/>
              <a:ext cx="818909" cy="817169"/>
            </a:xfrm>
            <a:prstGeom prst="rect">
              <a:avLst/>
            </a:prstGeom>
            <a:noFill/>
            <a:ln>
              <a:noFill/>
            </a:ln>
          </p:spPr>
        </p:pic>
      </p:grpSp>
      <p:sp>
        <p:nvSpPr>
          <p:cNvPr id="22" name="Google Shape;22;p2"/>
          <p:cNvSpPr txBox="1">
            <a:spLocks noGrp="1"/>
          </p:cNvSpPr>
          <p:nvPr>
            <p:ph type="subTitle" idx="1"/>
          </p:nvPr>
        </p:nvSpPr>
        <p:spPr>
          <a:xfrm flipH="1">
            <a:off x="4721687" y="3220316"/>
            <a:ext cx="3702300" cy="577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None/>
              <a:defRPr sz="1600"/>
            </a:lvl1pPr>
            <a:lvl2pPr lvl="1" algn="r" rtl="0">
              <a:lnSpc>
                <a:spcPct val="100000"/>
              </a:lnSpc>
              <a:spcBef>
                <a:spcPts val="1600"/>
              </a:spcBef>
              <a:spcAft>
                <a:spcPts val="0"/>
              </a:spcAft>
              <a:buNone/>
              <a:defRPr sz="1600"/>
            </a:lvl2pPr>
            <a:lvl3pPr lvl="2" algn="r" rtl="0">
              <a:lnSpc>
                <a:spcPct val="100000"/>
              </a:lnSpc>
              <a:spcBef>
                <a:spcPts val="1600"/>
              </a:spcBef>
              <a:spcAft>
                <a:spcPts val="0"/>
              </a:spcAft>
              <a:buNone/>
              <a:defRPr sz="1600"/>
            </a:lvl3pPr>
            <a:lvl4pPr lvl="3" algn="r" rtl="0">
              <a:lnSpc>
                <a:spcPct val="100000"/>
              </a:lnSpc>
              <a:spcBef>
                <a:spcPts val="1600"/>
              </a:spcBef>
              <a:spcAft>
                <a:spcPts val="0"/>
              </a:spcAft>
              <a:buNone/>
              <a:defRPr sz="1600"/>
            </a:lvl4pPr>
            <a:lvl5pPr lvl="4" algn="r" rtl="0">
              <a:lnSpc>
                <a:spcPct val="100000"/>
              </a:lnSpc>
              <a:spcBef>
                <a:spcPts val="1600"/>
              </a:spcBef>
              <a:spcAft>
                <a:spcPts val="0"/>
              </a:spcAft>
              <a:buNone/>
              <a:defRPr sz="1600"/>
            </a:lvl5pPr>
            <a:lvl6pPr lvl="5" algn="r" rtl="0">
              <a:lnSpc>
                <a:spcPct val="100000"/>
              </a:lnSpc>
              <a:spcBef>
                <a:spcPts val="1600"/>
              </a:spcBef>
              <a:spcAft>
                <a:spcPts val="0"/>
              </a:spcAft>
              <a:buNone/>
              <a:defRPr sz="1600"/>
            </a:lvl6pPr>
            <a:lvl7pPr lvl="6" algn="r" rtl="0">
              <a:lnSpc>
                <a:spcPct val="100000"/>
              </a:lnSpc>
              <a:spcBef>
                <a:spcPts val="1600"/>
              </a:spcBef>
              <a:spcAft>
                <a:spcPts val="0"/>
              </a:spcAft>
              <a:buNone/>
              <a:defRPr sz="1600"/>
            </a:lvl7pPr>
            <a:lvl8pPr lvl="7" algn="r" rtl="0">
              <a:lnSpc>
                <a:spcPct val="100000"/>
              </a:lnSpc>
              <a:spcBef>
                <a:spcPts val="1600"/>
              </a:spcBef>
              <a:spcAft>
                <a:spcPts val="0"/>
              </a:spcAft>
              <a:buNone/>
              <a:defRPr sz="1600"/>
            </a:lvl8pPr>
            <a:lvl9pPr lvl="8" algn="r" rtl="0">
              <a:lnSpc>
                <a:spcPct val="100000"/>
              </a:lnSpc>
              <a:spcBef>
                <a:spcPts val="1600"/>
              </a:spcBef>
              <a:spcAft>
                <a:spcPts val="1600"/>
              </a:spcAft>
              <a:buNone/>
              <a:defRPr sz="1600"/>
            </a:lvl9pPr>
          </a:lstStyle>
          <a:p>
            <a:endParaRPr/>
          </a:p>
        </p:txBody>
      </p:sp>
      <p:sp>
        <p:nvSpPr>
          <p:cNvPr id="23" name="Google Shape;23;p2"/>
          <p:cNvSpPr txBox="1">
            <a:spLocks noGrp="1"/>
          </p:cNvSpPr>
          <p:nvPr>
            <p:ph type="ctrTitle"/>
          </p:nvPr>
        </p:nvSpPr>
        <p:spPr>
          <a:xfrm flipH="1">
            <a:off x="4721687" y="2290984"/>
            <a:ext cx="3702300" cy="1082100"/>
          </a:xfrm>
          <a:prstGeom prst="rect">
            <a:avLst/>
          </a:prstGeom>
          <a:noFill/>
        </p:spPr>
        <p:txBody>
          <a:bodyPr spcFirstLastPara="1" wrap="square" lIns="91425" tIns="91425" rIns="91425" bIns="91425" anchor="b" anchorCtr="0">
            <a:noAutofit/>
          </a:bodyPr>
          <a:lstStyle>
            <a:lvl1pPr lvl="0" algn="r" rtl="0">
              <a:spcBef>
                <a:spcPts val="0"/>
              </a:spcBef>
              <a:spcAft>
                <a:spcPts val="0"/>
              </a:spcAft>
              <a:buSzPts val="6000"/>
              <a:buNone/>
              <a:defRPr sz="7200">
                <a:latin typeface="Saira SemiCondensed SemiBold"/>
                <a:ea typeface="Saira SemiCondensed SemiBold"/>
                <a:cs typeface="Saira SemiCondensed SemiBold"/>
                <a:sym typeface="Saira SemiCondensed SemiBold"/>
              </a:defRPr>
            </a:lvl1pPr>
            <a:lvl2pPr lvl="1" rtl="0">
              <a:spcBef>
                <a:spcPts val="0"/>
              </a:spcBef>
              <a:spcAft>
                <a:spcPts val="0"/>
              </a:spcAft>
              <a:buSzPts val="6000"/>
              <a:buFont typeface="Bahiana"/>
              <a:buNone/>
              <a:defRPr sz="6000">
                <a:latin typeface="Bahiana"/>
                <a:ea typeface="Bahiana"/>
                <a:cs typeface="Bahiana"/>
                <a:sym typeface="Bahiana"/>
              </a:defRPr>
            </a:lvl2pPr>
            <a:lvl3pPr lvl="2" rtl="0">
              <a:spcBef>
                <a:spcPts val="0"/>
              </a:spcBef>
              <a:spcAft>
                <a:spcPts val="0"/>
              </a:spcAft>
              <a:buSzPts val="6000"/>
              <a:buFont typeface="Bahiana"/>
              <a:buNone/>
              <a:defRPr sz="6000">
                <a:latin typeface="Bahiana"/>
                <a:ea typeface="Bahiana"/>
                <a:cs typeface="Bahiana"/>
                <a:sym typeface="Bahiana"/>
              </a:defRPr>
            </a:lvl3pPr>
            <a:lvl4pPr lvl="3" rtl="0">
              <a:spcBef>
                <a:spcPts val="0"/>
              </a:spcBef>
              <a:spcAft>
                <a:spcPts val="0"/>
              </a:spcAft>
              <a:buSzPts val="6000"/>
              <a:buFont typeface="Bahiana"/>
              <a:buNone/>
              <a:defRPr sz="6000">
                <a:latin typeface="Bahiana"/>
                <a:ea typeface="Bahiana"/>
                <a:cs typeface="Bahiana"/>
                <a:sym typeface="Bahiana"/>
              </a:defRPr>
            </a:lvl4pPr>
            <a:lvl5pPr lvl="4" rtl="0">
              <a:spcBef>
                <a:spcPts val="0"/>
              </a:spcBef>
              <a:spcAft>
                <a:spcPts val="0"/>
              </a:spcAft>
              <a:buSzPts val="6000"/>
              <a:buFont typeface="Bahiana"/>
              <a:buNone/>
              <a:defRPr sz="6000">
                <a:latin typeface="Bahiana"/>
                <a:ea typeface="Bahiana"/>
                <a:cs typeface="Bahiana"/>
                <a:sym typeface="Bahiana"/>
              </a:defRPr>
            </a:lvl5pPr>
            <a:lvl6pPr lvl="5" rtl="0">
              <a:spcBef>
                <a:spcPts val="0"/>
              </a:spcBef>
              <a:spcAft>
                <a:spcPts val="0"/>
              </a:spcAft>
              <a:buSzPts val="6000"/>
              <a:buFont typeface="Bahiana"/>
              <a:buNone/>
              <a:defRPr sz="6000">
                <a:latin typeface="Bahiana"/>
                <a:ea typeface="Bahiana"/>
                <a:cs typeface="Bahiana"/>
                <a:sym typeface="Bahiana"/>
              </a:defRPr>
            </a:lvl6pPr>
            <a:lvl7pPr lvl="6" rtl="0">
              <a:spcBef>
                <a:spcPts val="0"/>
              </a:spcBef>
              <a:spcAft>
                <a:spcPts val="0"/>
              </a:spcAft>
              <a:buSzPts val="6000"/>
              <a:buFont typeface="Bahiana"/>
              <a:buNone/>
              <a:defRPr sz="6000">
                <a:latin typeface="Bahiana"/>
                <a:ea typeface="Bahiana"/>
                <a:cs typeface="Bahiana"/>
                <a:sym typeface="Bahiana"/>
              </a:defRPr>
            </a:lvl7pPr>
            <a:lvl8pPr lvl="7" rtl="0">
              <a:spcBef>
                <a:spcPts val="0"/>
              </a:spcBef>
              <a:spcAft>
                <a:spcPts val="0"/>
              </a:spcAft>
              <a:buSzPts val="6000"/>
              <a:buFont typeface="Bahiana"/>
              <a:buNone/>
              <a:defRPr sz="6000">
                <a:latin typeface="Bahiana"/>
                <a:ea typeface="Bahiana"/>
                <a:cs typeface="Bahiana"/>
                <a:sym typeface="Bahiana"/>
              </a:defRPr>
            </a:lvl8pPr>
            <a:lvl9pPr lvl="8" rtl="0">
              <a:spcBef>
                <a:spcPts val="0"/>
              </a:spcBef>
              <a:spcAft>
                <a:spcPts val="0"/>
              </a:spcAft>
              <a:buSzPts val="6000"/>
              <a:buFont typeface="Bahiana"/>
              <a:buNone/>
              <a:defRPr sz="6000">
                <a:latin typeface="Bahiana"/>
                <a:ea typeface="Bahiana"/>
                <a:cs typeface="Bahiana"/>
                <a:sym typeface="Bahiana"/>
              </a:defRPr>
            </a:lvl9pPr>
          </a:lstStyle>
          <a:p>
            <a:endParaRPr/>
          </a:p>
        </p:txBody>
      </p:sp>
    </p:spTree>
    <p:extLst>
      <p:ext uri="{BB962C8B-B14F-4D97-AF65-F5344CB8AC3E}">
        <p14:creationId xmlns:p14="http://schemas.microsoft.com/office/powerpoint/2010/main" val="149530469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 2 columns" type="twoColTx">
  <p:cSld name="Title + 2 columns">
    <p:spTree>
      <p:nvGrpSpPr>
        <p:cNvPr id="1" name="Shape 59"/>
        <p:cNvGrpSpPr/>
        <p:nvPr/>
      </p:nvGrpSpPr>
      <p:grpSpPr>
        <a:xfrm>
          <a:off x="0" y="0"/>
          <a:ext cx="0" cy="0"/>
          <a:chOff x="0" y="0"/>
          <a:chExt cx="0" cy="0"/>
        </a:xfrm>
      </p:grpSpPr>
      <p:pic>
        <p:nvPicPr>
          <p:cNvPr id="60" name="Google Shape;60;p6"/>
          <p:cNvPicPr preferRelativeResize="0"/>
          <p:nvPr/>
        </p:nvPicPr>
        <p:blipFill>
          <a:blip r:embed="rId2">
            <a:alphaModFix/>
          </a:blip>
          <a:stretch>
            <a:fillRect/>
          </a:stretch>
        </p:blipFill>
        <p:spPr>
          <a:xfrm>
            <a:off x="7728625" y="490650"/>
            <a:ext cx="675750" cy="666298"/>
          </a:xfrm>
          <a:prstGeom prst="rect">
            <a:avLst/>
          </a:prstGeom>
          <a:noFill/>
          <a:ln>
            <a:noFill/>
          </a:ln>
        </p:spPr>
      </p:pic>
      <p:pic>
        <p:nvPicPr>
          <p:cNvPr id="61" name="Google Shape;61;p6"/>
          <p:cNvPicPr preferRelativeResize="0"/>
          <p:nvPr/>
        </p:nvPicPr>
        <p:blipFill rotWithShape="1">
          <a:blip r:embed="rId2">
            <a:alphaModFix/>
          </a:blip>
          <a:srcRect b="31745"/>
          <a:stretch/>
        </p:blipFill>
        <p:spPr>
          <a:xfrm>
            <a:off x="7671150" y="4688726"/>
            <a:ext cx="675750" cy="454775"/>
          </a:xfrm>
          <a:prstGeom prst="rect">
            <a:avLst/>
          </a:prstGeom>
          <a:noFill/>
          <a:ln>
            <a:noFill/>
          </a:ln>
        </p:spPr>
      </p:pic>
      <p:grpSp>
        <p:nvGrpSpPr>
          <p:cNvPr id="62" name="Google Shape;62;p6"/>
          <p:cNvGrpSpPr/>
          <p:nvPr/>
        </p:nvGrpSpPr>
        <p:grpSpPr>
          <a:xfrm>
            <a:off x="0" y="809153"/>
            <a:ext cx="9144000" cy="665100"/>
            <a:chOff x="0" y="809153"/>
            <a:chExt cx="9144000" cy="665100"/>
          </a:xfrm>
        </p:grpSpPr>
        <p:sp>
          <p:nvSpPr>
            <p:cNvPr id="63" name="Google Shape;63;p6"/>
            <p:cNvSpPr/>
            <p:nvPr/>
          </p:nvSpPr>
          <p:spPr>
            <a:xfrm>
              <a:off x="0" y="809153"/>
              <a:ext cx="9144000" cy="665100"/>
            </a:xfrm>
            <a:prstGeom prst="rect">
              <a:avLst/>
            </a:prstGeom>
            <a:solidFill>
              <a:srgbClr val="001033">
                <a:alpha val="32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6"/>
            <p:cNvSpPr/>
            <p:nvPr/>
          </p:nvSpPr>
          <p:spPr>
            <a:xfrm>
              <a:off x="0" y="809153"/>
              <a:ext cx="81600" cy="6651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 name="Google Shape;65;p6"/>
          <p:cNvSpPr txBox="1">
            <a:spLocks noGrp="1"/>
          </p:cNvSpPr>
          <p:nvPr>
            <p:ph type="title"/>
          </p:nvPr>
        </p:nvSpPr>
        <p:spPr>
          <a:xfrm>
            <a:off x="514800" y="809150"/>
            <a:ext cx="6373800" cy="665100"/>
          </a:xfrm>
          <a:prstGeom prst="rect">
            <a:avLst/>
          </a:prstGeom>
        </p:spPr>
        <p:txBody>
          <a:bodyPr spcFirstLastPara="1" wrap="square" lIns="0" tIns="0" rIns="0" bIns="0" anchor="ctr" anchorCtr="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66" name="Google Shape;66;p6"/>
          <p:cNvSpPr txBox="1">
            <a:spLocks noGrp="1"/>
          </p:cNvSpPr>
          <p:nvPr>
            <p:ph type="body" idx="1"/>
          </p:nvPr>
        </p:nvSpPr>
        <p:spPr>
          <a:xfrm>
            <a:off x="514800" y="1582775"/>
            <a:ext cx="2991000" cy="2960400"/>
          </a:xfrm>
          <a:prstGeom prst="rect">
            <a:avLst/>
          </a:prstGeom>
        </p:spPr>
        <p:txBody>
          <a:bodyPr spcFirstLastPara="1" wrap="square" lIns="0" tIns="0" rIns="0" bIns="0" anchor="t" anchorCtr="0">
            <a:noAutofit/>
          </a:bodyPr>
          <a:lstStyle>
            <a:lvl1pPr marL="457200" lvl="0" indent="-355600" rtl="0">
              <a:spcBef>
                <a:spcPts val="600"/>
              </a:spcBef>
              <a:spcAft>
                <a:spcPts val="0"/>
              </a:spcAft>
              <a:buSzPts val="2000"/>
              <a:buChar char="▸"/>
              <a:defRPr sz="2000"/>
            </a:lvl1pPr>
            <a:lvl2pPr marL="914400" lvl="1" indent="-355600" rtl="0">
              <a:spcBef>
                <a:spcPts val="0"/>
              </a:spcBef>
              <a:spcAft>
                <a:spcPts val="0"/>
              </a:spcAft>
              <a:buSzPts val="2000"/>
              <a:buChar char="▹"/>
              <a:defRPr sz="2000"/>
            </a:lvl2pPr>
            <a:lvl3pPr marL="1371600" lvl="2" indent="-355600" rtl="0">
              <a:spcBef>
                <a:spcPts val="0"/>
              </a:spcBef>
              <a:spcAft>
                <a:spcPts val="0"/>
              </a:spcAft>
              <a:buSzPts val="2000"/>
              <a:buChar char="▹"/>
              <a:defRPr sz="2000"/>
            </a:lvl3pPr>
            <a:lvl4pPr marL="1828800" lvl="3" indent="-355600" rtl="0">
              <a:spcBef>
                <a:spcPts val="0"/>
              </a:spcBef>
              <a:spcAft>
                <a:spcPts val="0"/>
              </a:spcAft>
              <a:buSzPts val="2000"/>
              <a:buChar char="▹"/>
              <a:defRPr sz="2000"/>
            </a:lvl4pPr>
            <a:lvl5pPr marL="2286000" lvl="4" indent="-355600" rtl="0">
              <a:spcBef>
                <a:spcPts val="0"/>
              </a:spcBef>
              <a:spcAft>
                <a:spcPts val="0"/>
              </a:spcAft>
              <a:buSzPts val="2000"/>
              <a:buChar char="▹"/>
              <a:defRPr sz="2000"/>
            </a:lvl5pPr>
            <a:lvl6pPr marL="2743200" lvl="5" indent="-355600" rtl="0">
              <a:spcBef>
                <a:spcPts val="0"/>
              </a:spcBef>
              <a:spcAft>
                <a:spcPts val="0"/>
              </a:spcAft>
              <a:buSzPts val="2000"/>
              <a:buChar char="▹"/>
              <a:defRPr sz="2000"/>
            </a:lvl6pPr>
            <a:lvl7pPr marL="3200400" lvl="6" indent="-355600" rtl="0">
              <a:spcBef>
                <a:spcPts val="0"/>
              </a:spcBef>
              <a:spcAft>
                <a:spcPts val="0"/>
              </a:spcAft>
              <a:buSzPts val="2000"/>
              <a:buChar char="▹"/>
              <a:defRPr sz="2000"/>
            </a:lvl7pPr>
            <a:lvl8pPr marL="3657600" lvl="7" indent="-355600" rtl="0">
              <a:spcBef>
                <a:spcPts val="0"/>
              </a:spcBef>
              <a:spcAft>
                <a:spcPts val="0"/>
              </a:spcAft>
              <a:buSzPts val="2000"/>
              <a:buChar char="▹"/>
              <a:defRPr sz="2000"/>
            </a:lvl8pPr>
            <a:lvl9pPr marL="4114800" lvl="8" indent="-355600" rtl="0">
              <a:spcBef>
                <a:spcPts val="0"/>
              </a:spcBef>
              <a:spcAft>
                <a:spcPts val="0"/>
              </a:spcAft>
              <a:buSzPts val="2000"/>
              <a:buChar char="■"/>
              <a:defRPr sz="2000"/>
            </a:lvl9pPr>
          </a:lstStyle>
          <a:p>
            <a:endParaRPr/>
          </a:p>
        </p:txBody>
      </p:sp>
      <p:sp>
        <p:nvSpPr>
          <p:cNvPr id="67" name="Google Shape;67;p6"/>
          <p:cNvSpPr txBox="1">
            <a:spLocks noGrp="1"/>
          </p:cNvSpPr>
          <p:nvPr>
            <p:ph type="body" idx="2"/>
          </p:nvPr>
        </p:nvSpPr>
        <p:spPr>
          <a:xfrm>
            <a:off x="3897594" y="1582775"/>
            <a:ext cx="2991000" cy="2960400"/>
          </a:xfrm>
          <a:prstGeom prst="rect">
            <a:avLst/>
          </a:prstGeom>
        </p:spPr>
        <p:txBody>
          <a:bodyPr spcFirstLastPara="1" wrap="square" lIns="0" tIns="0" rIns="0" bIns="0" anchor="t" anchorCtr="0">
            <a:noAutofit/>
          </a:bodyPr>
          <a:lstStyle>
            <a:lvl1pPr marL="457200" lvl="0" indent="-355600" rtl="0">
              <a:spcBef>
                <a:spcPts val="600"/>
              </a:spcBef>
              <a:spcAft>
                <a:spcPts val="0"/>
              </a:spcAft>
              <a:buSzPts val="2000"/>
              <a:buChar char="▸"/>
              <a:defRPr sz="2000"/>
            </a:lvl1pPr>
            <a:lvl2pPr marL="914400" lvl="1" indent="-355600" rtl="0">
              <a:spcBef>
                <a:spcPts val="0"/>
              </a:spcBef>
              <a:spcAft>
                <a:spcPts val="0"/>
              </a:spcAft>
              <a:buSzPts val="2000"/>
              <a:buChar char="▹"/>
              <a:defRPr sz="2000"/>
            </a:lvl2pPr>
            <a:lvl3pPr marL="1371600" lvl="2" indent="-355600" rtl="0">
              <a:spcBef>
                <a:spcPts val="0"/>
              </a:spcBef>
              <a:spcAft>
                <a:spcPts val="0"/>
              </a:spcAft>
              <a:buSzPts val="2000"/>
              <a:buChar char="▹"/>
              <a:defRPr sz="2000"/>
            </a:lvl3pPr>
            <a:lvl4pPr marL="1828800" lvl="3" indent="-355600" rtl="0">
              <a:spcBef>
                <a:spcPts val="0"/>
              </a:spcBef>
              <a:spcAft>
                <a:spcPts val="0"/>
              </a:spcAft>
              <a:buSzPts val="2000"/>
              <a:buChar char="▹"/>
              <a:defRPr sz="2000"/>
            </a:lvl4pPr>
            <a:lvl5pPr marL="2286000" lvl="4" indent="-355600" rtl="0">
              <a:spcBef>
                <a:spcPts val="0"/>
              </a:spcBef>
              <a:spcAft>
                <a:spcPts val="0"/>
              </a:spcAft>
              <a:buSzPts val="2000"/>
              <a:buChar char="▹"/>
              <a:defRPr sz="2000"/>
            </a:lvl5pPr>
            <a:lvl6pPr marL="2743200" lvl="5" indent="-355600" rtl="0">
              <a:spcBef>
                <a:spcPts val="0"/>
              </a:spcBef>
              <a:spcAft>
                <a:spcPts val="0"/>
              </a:spcAft>
              <a:buSzPts val="2000"/>
              <a:buChar char="▹"/>
              <a:defRPr sz="2000"/>
            </a:lvl6pPr>
            <a:lvl7pPr marL="3200400" lvl="6" indent="-355600" rtl="0">
              <a:spcBef>
                <a:spcPts val="0"/>
              </a:spcBef>
              <a:spcAft>
                <a:spcPts val="0"/>
              </a:spcAft>
              <a:buSzPts val="2000"/>
              <a:buChar char="▹"/>
              <a:defRPr sz="2000"/>
            </a:lvl7pPr>
            <a:lvl8pPr marL="3657600" lvl="7" indent="-355600" rtl="0">
              <a:spcBef>
                <a:spcPts val="0"/>
              </a:spcBef>
              <a:spcAft>
                <a:spcPts val="0"/>
              </a:spcAft>
              <a:buSzPts val="2000"/>
              <a:buChar char="▹"/>
              <a:defRPr sz="2000"/>
            </a:lvl8pPr>
            <a:lvl9pPr marL="4114800" lvl="8" indent="-355600" rtl="0">
              <a:spcBef>
                <a:spcPts val="0"/>
              </a:spcBef>
              <a:spcAft>
                <a:spcPts val="0"/>
              </a:spcAft>
              <a:buSzPts val="2000"/>
              <a:buChar char="■"/>
              <a:defRPr sz="2000"/>
            </a:lvl9pPr>
          </a:lstStyle>
          <a:p>
            <a:endParaRPr/>
          </a:p>
        </p:txBody>
      </p:sp>
      <p:sp>
        <p:nvSpPr>
          <p:cNvPr id="68" name="Google Shape;68;p6"/>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69" name="Google Shape;69;p6"/>
          <p:cNvPicPr preferRelativeResize="0"/>
          <p:nvPr/>
        </p:nvPicPr>
        <p:blipFill rotWithShape="1">
          <a:blip r:embed="rId3">
            <a:alphaModFix/>
          </a:blip>
          <a:srcRect t="24000"/>
          <a:stretch/>
        </p:blipFill>
        <p:spPr>
          <a:xfrm>
            <a:off x="6282250" y="0"/>
            <a:ext cx="1446375" cy="1083900"/>
          </a:xfrm>
          <a:prstGeom prst="rect">
            <a:avLst/>
          </a:prstGeom>
          <a:noFill/>
          <a:ln>
            <a:noFill/>
          </a:ln>
        </p:spPr>
      </p:pic>
      <p:pic>
        <p:nvPicPr>
          <p:cNvPr id="70" name="Google Shape;70;p6"/>
          <p:cNvPicPr preferRelativeResize="0"/>
          <p:nvPr/>
        </p:nvPicPr>
        <p:blipFill>
          <a:blip r:embed="rId4">
            <a:alphaModFix/>
          </a:blip>
          <a:stretch>
            <a:fillRect/>
          </a:stretch>
        </p:blipFill>
        <p:spPr>
          <a:xfrm>
            <a:off x="7330024" y="2266737"/>
            <a:ext cx="1004350" cy="988528"/>
          </a:xfrm>
          <a:prstGeom prst="rect">
            <a:avLst/>
          </a:prstGeom>
          <a:noFill/>
          <a:ln>
            <a:noFill/>
          </a:ln>
        </p:spPr>
      </p:pic>
      <p:pic>
        <p:nvPicPr>
          <p:cNvPr id="71" name="Google Shape;71;p6"/>
          <p:cNvPicPr preferRelativeResize="0"/>
          <p:nvPr/>
        </p:nvPicPr>
        <p:blipFill rotWithShape="1">
          <a:blip r:embed="rId3">
            <a:alphaModFix/>
          </a:blip>
          <a:srcRect r="24408"/>
          <a:stretch/>
        </p:blipFill>
        <p:spPr>
          <a:xfrm>
            <a:off x="8277325" y="3336980"/>
            <a:ext cx="866675" cy="1135695"/>
          </a:xfrm>
          <a:prstGeom prst="rect">
            <a:avLst/>
          </a:prstGeom>
          <a:noFill/>
          <a:ln>
            <a:noFill/>
          </a:ln>
        </p:spPr>
      </p:pic>
      <p:pic>
        <p:nvPicPr>
          <p:cNvPr id="72" name="Google Shape;72;p6"/>
          <p:cNvPicPr preferRelativeResize="0"/>
          <p:nvPr/>
        </p:nvPicPr>
        <p:blipFill>
          <a:blip r:embed="rId4">
            <a:alphaModFix/>
          </a:blip>
          <a:stretch>
            <a:fillRect/>
          </a:stretch>
        </p:blipFill>
        <p:spPr>
          <a:xfrm>
            <a:off x="8277325" y="1248138"/>
            <a:ext cx="675747" cy="665100"/>
          </a:xfrm>
          <a:prstGeom prst="rect">
            <a:avLst/>
          </a:prstGeom>
          <a:noFill/>
          <a:ln>
            <a:noFill/>
          </a:ln>
        </p:spPr>
      </p:pic>
    </p:spTree>
    <p:extLst>
      <p:ext uri="{BB962C8B-B14F-4D97-AF65-F5344CB8AC3E}">
        <p14:creationId xmlns:p14="http://schemas.microsoft.com/office/powerpoint/2010/main" val="305865088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 3 columns">
  <p:cSld name="Title + 3 columns">
    <p:spTree>
      <p:nvGrpSpPr>
        <p:cNvPr id="1" name="Shape 73"/>
        <p:cNvGrpSpPr/>
        <p:nvPr/>
      </p:nvGrpSpPr>
      <p:grpSpPr>
        <a:xfrm>
          <a:off x="0" y="0"/>
          <a:ext cx="0" cy="0"/>
          <a:chOff x="0" y="0"/>
          <a:chExt cx="0" cy="0"/>
        </a:xfrm>
      </p:grpSpPr>
      <p:pic>
        <p:nvPicPr>
          <p:cNvPr id="74" name="Google Shape;74;p7"/>
          <p:cNvPicPr preferRelativeResize="0"/>
          <p:nvPr/>
        </p:nvPicPr>
        <p:blipFill>
          <a:blip r:embed="rId2">
            <a:alphaModFix/>
          </a:blip>
          <a:stretch>
            <a:fillRect/>
          </a:stretch>
        </p:blipFill>
        <p:spPr>
          <a:xfrm>
            <a:off x="8486650" y="532325"/>
            <a:ext cx="559400" cy="551575"/>
          </a:xfrm>
          <a:prstGeom prst="rect">
            <a:avLst/>
          </a:prstGeom>
          <a:noFill/>
          <a:ln>
            <a:noFill/>
          </a:ln>
        </p:spPr>
      </p:pic>
      <p:grpSp>
        <p:nvGrpSpPr>
          <p:cNvPr id="75" name="Google Shape;75;p7"/>
          <p:cNvGrpSpPr/>
          <p:nvPr/>
        </p:nvGrpSpPr>
        <p:grpSpPr>
          <a:xfrm>
            <a:off x="0" y="809153"/>
            <a:ext cx="9144000" cy="665100"/>
            <a:chOff x="0" y="809153"/>
            <a:chExt cx="9144000" cy="665100"/>
          </a:xfrm>
        </p:grpSpPr>
        <p:sp>
          <p:nvSpPr>
            <p:cNvPr id="76" name="Google Shape;76;p7"/>
            <p:cNvSpPr/>
            <p:nvPr/>
          </p:nvSpPr>
          <p:spPr>
            <a:xfrm>
              <a:off x="0" y="809153"/>
              <a:ext cx="9144000" cy="665100"/>
            </a:xfrm>
            <a:prstGeom prst="rect">
              <a:avLst/>
            </a:prstGeom>
            <a:solidFill>
              <a:srgbClr val="001033">
                <a:alpha val="32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7"/>
            <p:cNvSpPr/>
            <p:nvPr/>
          </p:nvSpPr>
          <p:spPr>
            <a:xfrm>
              <a:off x="0" y="809153"/>
              <a:ext cx="81600" cy="6651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 name="Google Shape;78;p7"/>
          <p:cNvSpPr txBox="1">
            <a:spLocks noGrp="1"/>
          </p:cNvSpPr>
          <p:nvPr>
            <p:ph type="title"/>
          </p:nvPr>
        </p:nvSpPr>
        <p:spPr>
          <a:xfrm>
            <a:off x="514800" y="809150"/>
            <a:ext cx="6373800" cy="665100"/>
          </a:xfrm>
          <a:prstGeom prst="rect">
            <a:avLst/>
          </a:prstGeom>
        </p:spPr>
        <p:txBody>
          <a:bodyPr spcFirstLastPara="1" wrap="square" lIns="0" tIns="0" rIns="0" bIns="0" anchor="ctr" anchorCtr="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79" name="Google Shape;79;p7"/>
          <p:cNvSpPr txBox="1">
            <a:spLocks noGrp="1"/>
          </p:cNvSpPr>
          <p:nvPr>
            <p:ph type="body" idx="1"/>
          </p:nvPr>
        </p:nvSpPr>
        <p:spPr>
          <a:xfrm>
            <a:off x="514800" y="1582775"/>
            <a:ext cx="2489400" cy="2960400"/>
          </a:xfrm>
          <a:prstGeom prst="rect">
            <a:avLst/>
          </a:prstGeom>
        </p:spPr>
        <p:txBody>
          <a:bodyPr spcFirstLastPara="1" wrap="square" lIns="0" tIns="0" rIns="0" bIns="0" anchor="t" anchorCtr="0">
            <a:noAutofit/>
          </a:bodyPr>
          <a:lstStyle>
            <a:lvl1pPr marL="457200" lvl="0" indent="-355600" rtl="0">
              <a:spcBef>
                <a:spcPts val="600"/>
              </a:spcBef>
              <a:spcAft>
                <a:spcPts val="0"/>
              </a:spcAft>
              <a:buSzPts val="2000"/>
              <a:buChar char="▸"/>
              <a:defRPr sz="2000"/>
            </a:lvl1pPr>
            <a:lvl2pPr marL="914400" lvl="1" indent="-355600" rtl="0">
              <a:spcBef>
                <a:spcPts val="0"/>
              </a:spcBef>
              <a:spcAft>
                <a:spcPts val="0"/>
              </a:spcAft>
              <a:buSzPts val="2000"/>
              <a:buChar char="▹"/>
              <a:defRPr sz="2000"/>
            </a:lvl2pPr>
            <a:lvl3pPr marL="1371600" lvl="2" indent="-355600" rtl="0">
              <a:spcBef>
                <a:spcPts val="0"/>
              </a:spcBef>
              <a:spcAft>
                <a:spcPts val="0"/>
              </a:spcAft>
              <a:buSzPts val="2000"/>
              <a:buChar char="▹"/>
              <a:defRPr sz="2000"/>
            </a:lvl3pPr>
            <a:lvl4pPr marL="1828800" lvl="3" indent="-355600" rtl="0">
              <a:spcBef>
                <a:spcPts val="0"/>
              </a:spcBef>
              <a:spcAft>
                <a:spcPts val="0"/>
              </a:spcAft>
              <a:buSzPts val="2000"/>
              <a:buChar char="▹"/>
              <a:defRPr sz="2000"/>
            </a:lvl4pPr>
            <a:lvl5pPr marL="2286000" lvl="4" indent="-355600" rtl="0">
              <a:spcBef>
                <a:spcPts val="0"/>
              </a:spcBef>
              <a:spcAft>
                <a:spcPts val="0"/>
              </a:spcAft>
              <a:buSzPts val="2000"/>
              <a:buChar char="▹"/>
              <a:defRPr sz="2000"/>
            </a:lvl5pPr>
            <a:lvl6pPr marL="2743200" lvl="5" indent="-355600" rtl="0">
              <a:spcBef>
                <a:spcPts val="0"/>
              </a:spcBef>
              <a:spcAft>
                <a:spcPts val="0"/>
              </a:spcAft>
              <a:buSzPts val="2000"/>
              <a:buChar char="▹"/>
              <a:defRPr sz="2000"/>
            </a:lvl6pPr>
            <a:lvl7pPr marL="3200400" lvl="6" indent="-355600" rtl="0">
              <a:spcBef>
                <a:spcPts val="0"/>
              </a:spcBef>
              <a:spcAft>
                <a:spcPts val="0"/>
              </a:spcAft>
              <a:buSzPts val="2000"/>
              <a:buChar char="▹"/>
              <a:defRPr sz="2000"/>
            </a:lvl7pPr>
            <a:lvl8pPr marL="3657600" lvl="7" indent="-355600" rtl="0">
              <a:spcBef>
                <a:spcPts val="0"/>
              </a:spcBef>
              <a:spcAft>
                <a:spcPts val="0"/>
              </a:spcAft>
              <a:buSzPts val="2000"/>
              <a:buChar char="▹"/>
              <a:defRPr sz="2000"/>
            </a:lvl8pPr>
            <a:lvl9pPr marL="4114800" lvl="8" indent="-355600" rtl="0">
              <a:spcBef>
                <a:spcPts val="0"/>
              </a:spcBef>
              <a:spcAft>
                <a:spcPts val="0"/>
              </a:spcAft>
              <a:buSzPts val="2000"/>
              <a:buChar char="■"/>
              <a:defRPr sz="2000"/>
            </a:lvl9pPr>
          </a:lstStyle>
          <a:p>
            <a:endParaRPr/>
          </a:p>
        </p:txBody>
      </p:sp>
      <p:sp>
        <p:nvSpPr>
          <p:cNvPr id="80" name="Google Shape;80;p7"/>
          <p:cNvSpPr txBox="1">
            <a:spLocks noGrp="1"/>
          </p:cNvSpPr>
          <p:nvPr>
            <p:ph type="body" idx="2"/>
          </p:nvPr>
        </p:nvSpPr>
        <p:spPr>
          <a:xfrm>
            <a:off x="3295205" y="1582775"/>
            <a:ext cx="2489400" cy="2960400"/>
          </a:xfrm>
          <a:prstGeom prst="rect">
            <a:avLst/>
          </a:prstGeom>
        </p:spPr>
        <p:txBody>
          <a:bodyPr spcFirstLastPara="1" wrap="square" lIns="0" tIns="0" rIns="0" bIns="0" anchor="t" anchorCtr="0">
            <a:noAutofit/>
          </a:bodyPr>
          <a:lstStyle>
            <a:lvl1pPr marL="457200" lvl="0" indent="-355600" rtl="0">
              <a:spcBef>
                <a:spcPts val="600"/>
              </a:spcBef>
              <a:spcAft>
                <a:spcPts val="0"/>
              </a:spcAft>
              <a:buSzPts val="2000"/>
              <a:buChar char="▸"/>
              <a:defRPr sz="2000"/>
            </a:lvl1pPr>
            <a:lvl2pPr marL="914400" lvl="1" indent="-355600" rtl="0">
              <a:spcBef>
                <a:spcPts val="0"/>
              </a:spcBef>
              <a:spcAft>
                <a:spcPts val="0"/>
              </a:spcAft>
              <a:buSzPts val="2000"/>
              <a:buChar char="▹"/>
              <a:defRPr sz="2000"/>
            </a:lvl2pPr>
            <a:lvl3pPr marL="1371600" lvl="2" indent="-355600" rtl="0">
              <a:spcBef>
                <a:spcPts val="0"/>
              </a:spcBef>
              <a:spcAft>
                <a:spcPts val="0"/>
              </a:spcAft>
              <a:buSzPts val="2000"/>
              <a:buChar char="▹"/>
              <a:defRPr sz="2000"/>
            </a:lvl3pPr>
            <a:lvl4pPr marL="1828800" lvl="3" indent="-355600" rtl="0">
              <a:spcBef>
                <a:spcPts val="0"/>
              </a:spcBef>
              <a:spcAft>
                <a:spcPts val="0"/>
              </a:spcAft>
              <a:buSzPts val="2000"/>
              <a:buChar char="▹"/>
              <a:defRPr sz="2000"/>
            </a:lvl4pPr>
            <a:lvl5pPr marL="2286000" lvl="4" indent="-355600" rtl="0">
              <a:spcBef>
                <a:spcPts val="0"/>
              </a:spcBef>
              <a:spcAft>
                <a:spcPts val="0"/>
              </a:spcAft>
              <a:buSzPts val="2000"/>
              <a:buChar char="▹"/>
              <a:defRPr sz="2000"/>
            </a:lvl5pPr>
            <a:lvl6pPr marL="2743200" lvl="5" indent="-355600" rtl="0">
              <a:spcBef>
                <a:spcPts val="0"/>
              </a:spcBef>
              <a:spcAft>
                <a:spcPts val="0"/>
              </a:spcAft>
              <a:buSzPts val="2000"/>
              <a:buChar char="▹"/>
              <a:defRPr sz="2000"/>
            </a:lvl6pPr>
            <a:lvl7pPr marL="3200400" lvl="6" indent="-355600" rtl="0">
              <a:spcBef>
                <a:spcPts val="0"/>
              </a:spcBef>
              <a:spcAft>
                <a:spcPts val="0"/>
              </a:spcAft>
              <a:buSzPts val="2000"/>
              <a:buChar char="▹"/>
              <a:defRPr sz="2000"/>
            </a:lvl7pPr>
            <a:lvl8pPr marL="3657600" lvl="7" indent="-355600" rtl="0">
              <a:spcBef>
                <a:spcPts val="0"/>
              </a:spcBef>
              <a:spcAft>
                <a:spcPts val="0"/>
              </a:spcAft>
              <a:buSzPts val="2000"/>
              <a:buChar char="▹"/>
              <a:defRPr sz="2000"/>
            </a:lvl8pPr>
            <a:lvl9pPr marL="4114800" lvl="8" indent="-355600" rtl="0">
              <a:spcBef>
                <a:spcPts val="0"/>
              </a:spcBef>
              <a:spcAft>
                <a:spcPts val="0"/>
              </a:spcAft>
              <a:buSzPts val="2000"/>
              <a:buChar char="■"/>
              <a:defRPr sz="2000"/>
            </a:lvl9pPr>
          </a:lstStyle>
          <a:p>
            <a:endParaRPr/>
          </a:p>
        </p:txBody>
      </p:sp>
      <p:sp>
        <p:nvSpPr>
          <p:cNvPr id="81" name="Google Shape;81;p7"/>
          <p:cNvSpPr txBox="1">
            <a:spLocks noGrp="1"/>
          </p:cNvSpPr>
          <p:nvPr>
            <p:ph type="body" idx="3"/>
          </p:nvPr>
        </p:nvSpPr>
        <p:spPr>
          <a:xfrm>
            <a:off x="6075610" y="1582775"/>
            <a:ext cx="2489400" cy="2960400"/>
          </a:xfrm>
          <a:prstGeom prst="rect">
            <a:avLst/>
          </a:prstGeom>
        </p:spPr>
        <p:txBody>
          <a:bodyPr spcFirstLastPara="1" wrap="square" lIns="0" tIns="0" rIns="0" bIns="0" anchor="t" anchorCtr="0">
            <a:noAutofit/>
          </a:bodyPr>
          <a:lstStyle>
            <a:lvl1pPr marL="457200" lvl="0" indent="-355600" rtl="0">
              <a:spcBef>
                <a:spcPts val="600"/>
              </a:spcBef>
              <a:spcAft>
                <a:spcPts val="0"/>
              </a:spcAft>
              <a:buSzPts val="2000"/>
              <a:buChar char="▸"/>
              <a:defRPr sz="2000"/>
            </a:lvl1pPr>
            <a:lvl2pPr marL="914400" lvl="1" indent="-355600" rtl="0">
              <a:spcBef>
                <a:spcPts val="0"/>
              </a:spcBef>
              <a:spcAft>
                <a:spcPts val="0"/>
              </a:spcAft>
              <a:buSzPts val="2000"/>
              <a:buChar char="▹"/>
              <a:defRPr sz="2000"/>
            </a:lvl2pPr>
            <a:lvl3pPr marL="1371600" lvl="2" indent="-355600" rtl="0">
              <a:spcBef>
                <a:spcPts val="0"/>
              </a:spcBef>
              <a:spcAft>
                <a:spcPts val="0"/>
              </a:spcAft>
              <a:buSzPts val="2000"/>
              <a:buChar char="▹"/>
              <a:defRPr sz="2000"/>
            </a:lvl3pPr>
            <a:lvl4pPr marL="1828800" lvl="3" indent="-355600" rtl="0">
              <a:spcBef>
                <a:spcPts val="0"/>
              </a:spcBef>
              <a:spcAft>
                <a:spcPts val="0"/>
              </a:spcAft>
              <a:buSzPts val="2000"/>
              <a:buChar char="▹"/>
              <a:defRPr sz="2000"/>
            </a:lvl4pPr>
            <a:lvl5pPr marL="2286000" lvl="4" indent="-355600" rtl="0">
              <a:spcBef>
                <a:spcPts val="0"/>
              </a:spcBef>
              <a:spcAft>
                <a:spcPts val="0"/>
              </a:spcAft>
              <a:buSzPts val="2000"/>
              <a:buChar char="▹"/>
              <a:defRPr sz="2000"/>
            </a:lvl5pPr>
            <a:lvl6pPr marL="2743200" lvl="5" indent="-355600" rtl="0">
              <a:spcBef>
                <a:spcPts val="0"/>
              </a:spcBef>
              <a:spcAft>
                <a:spcPts val="0"/>
              </a:spcAft>
              <a:buSzPts val="2000"/>
              <a:buChar char="▹"/>
              <a:defRPr sz="2000"/>
            </a:lvl6pPr>
            <a:lvl7pPr marL="3200400" lvl="6" indent="-355600" rtl="0">
              <a:spcBef>
                <a:spcPts val="0"/>
              </a:spcBef>
              <a:spcAft>
                <a:spcPts val="0"/>
              </a:spcAft>
              <a:buSzPts val="2000"/>
              <a:buChar char="▹"/>
              <a:defRPr sz="2000"/>
            </a:lvl7pPr>
            <a:lvl8pPr marL="3657600" lvl="7" indent="-355600" rtl="0">
              <a:spcBef>
                <a:spcPts val="0"/>
              </a:spcBef>
              <a:spcAft>
                <a:spcPts val="0"/>
              </a:spcAft>
              <a:buSzPts val="2000"/>
              <a:buChar char="▹"/>
              <a:defRPr sz="2000"/>
            </a:lvl8pPr>
            <a:lvl9pPr marL="4114800" lvl="8" indent="-355600" rtl="0">
              <a:spcBef>
                <a:spcPts val="0"/>
              </a:spcBef>
              <a:spcAft>
                <a:spcPts val="0"/>
              </a:spcAft>
              <a:buSzPts val="2000"/>
              <a:buChar char="■"/>
              <a:defRPr sz="2000"/>
            </a:lvl9pPr>
          </a:lstStyle>
          <a:p>
            <a:endParaRPr/>
          </a:p>
        </p:txBody>
      </p:sp>
      <p:sp>
        <p:nvSpPr>
          <p:cNvPr id="82" name="Google Shape;82;p7"/>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83" name="Google Shape;83;p7"/>
          <p:cNvPicPr preferRelativeResize="0"/>
          <p:nvPr/>
        </p:nvPicPr>
        <p:blipFill rotWithShape="1">
          <a:blip r:embed="rId3">
            <a:alphaModFix/>
          </a:blip>
          <a:srcRect t="24000"/>
          <a:stretch/>
        </p:blipFill>
        <p:spPr>
          <a:xfrm>
            <a:off x="5899875" y="0"/>
            <a:ext cx="1446375" cy="1083900"/>
          </a:xfrm>
          <a:prstGeom prst="rect">
            <a:avLst/>
          </a:prstGeom>
          <a:noFill/>
          <a:ln>
            <a:noFill/>
          </a:ln>
        </p:spPr>
      </p:pic>
      <p:pic>
        <p:nvPicPr>
          <p:cNvPr id="84" name="Google Shape;84;p7"/>
          <p:cNvPicPr preferRelativeResize="0"/>
          <p:nvPr/>
        </p:nvPicPr>
        <p:blipFill>
          <a:blip r:embed="rId4">
            <a:alphaModFix/>
          </a:blip>
          <a:stretch>
            <a:fillRect/>
          </a:stretch>
        </p:blipFill>
        <p:spPr>
          <a:xfrm>
            <a:off x="7488675" y="1026200"/>
            <a:ext cx="675750" cy="665102"/>
          </a:xfrm>
          <a:prstGeom prst="rect">
            <a:avLst/>
          </a:prstGeom>
          <a:noFill/>
          <a:ln>
            <a:noFill/>
          </a:ln>
        </p:spPr>
      </p:pic>
      <p:pic>
        <p:nvPicPr>
          <p:cNvPr id="85" name="Google Shape;85;p7"/>
          <p:cNvPicPr preferRelativeResize="0"/>
          <p:nvPr/>
        </p:nvPicPr>
        <p:blipFill rotWithShape="1">
          <a:blip r:embed="rId3">
            <a:alphaModFix/>
          </a:blip>
          <a:srcRect r="58044"/>
          <a:stretch/>
        </p:blipFill>
        <p:spPr>
          <a:xfrm>
            <a:off x="8486650" y="2877225"/>
            <a:ext cx="675750" cy="1595450"/>
          </a:xfrm>
          <a:prstGeom prst="rect">
            <a:avLst/>
          </a:prstGeom>
          <a:noFill/>
          <a:ln>
            <a:noFill/>
          </a:ln>
        </p:spPr>
      </p:pic>
    </p:spTree>
    <p:extLst>
      <p:ext uri="{BB962C8B-B14F-4D97-AF65-F5344CB8AC3E}">
        <p14:creationId xmlns:p14="http://schemas.microsoft.com/office/powerpoint/2010/main" val="37861466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alphaModFix/>
          </a:blip>
          <a:stretch>
            <a:fillRect/>
          </a:stretch>
        </a:blipFill>
        <a:effectLst/>
      </p:bgPr>
    </p:bg>
    <p:spTree>
      <p:nvGrpSpPr>
        <p:cNvPr id="1" name="Shape 47"/>
        <p:cNvGrpSpPr/>
        <p:nvPr/>
      </p:nvGrpSpPr>
      <p:grpSpPr>
        <a:xfrm>
          <a:off x="0" y="0"/>
          <a:ext cx="0" cy="0"/>
          <a:chOff x="0" y="0"/>
          <a:chExt cx="0" cy="0"/>
        </a:xfrm>
      </p:grpSpPr>
      <p:sp>
        <p:nvSpPr>
          <p:cNvPr id="48" name="Google Shape;48;p6"/>
          <p:cNvSpPr txBox="1">
            <a:spLocks noGrp="1"/>
          </p:cNvSpPr>
          <p:nvPr>
            <p:ph type="ctrTitle"/>
          </p:nvPr>
        </p:nvSpPr>
        <p:spPr>
          <a:xfrm>
            <a:off x="939300" y="351847"/>
            <a:ext cx="7265400" cy="5163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2"/>
              </a:buClr>
              <a:buSzPts val="2400"/>
              <a:buNone/>
              <a:defRPr sz="2400">
                <a:solidFill>
                  <a:schemeClr val="accent2"/>
                </a:solidFill>
              </a:defRPr>
            </a:lvl1pPr>
            <a:lvl2pPr lvl="1" algn="ctr" rtl="0">
              <a:spcBef>
                <a:spcPts val="0"/>
              </a:spcBef>
              <a:spcAft>
                <a:spcPts val="0"/>
              </a:spcAft>
              <a:buClr>
                <a:schemeClr val="accent2"/>
              </a:buClr>
              <a:buSzPts val="2400"/>
              <a:buNone/>
              <a:defRPr sz="2400">
                <a:solidFill>
                  <a:schemeClr val="accent2"/>
                </a:solidFill>
              </a:defRPr>
            </a:lvl2pPr>
            <a:lvl3pPr lvl="2" algn="ctr" rtl="0">
              <a:spcBef>
                <a:spcPts val="0"/>
              </a:spcBef>
              <a:spcAft>
                <a:spcPts val="0"/>
              </a:spcAft>
              <a:buClr>
                <a:schemeClr val="accent2"/>
              </a:buClr>
              <a:buSzPts val="2400"/>
              <a:buNone/>
              <a:defRPr sz="2400">
                <a:solidFill>
                  <a:schemeClr val="accent2"/>
                </a:solidFill>
              </a:defRPr>
            </a:lvl3pPr>
            <a:lvl4pPr lvl="3" algn="ctr" rtl="0">
              <a:spcBef>
                <a:spcPts val="0"/>
              </a:spcBef>
              <a:spcAft>
                <a:spcPts val="0"/>
              </a:spcAft>
              <a:buClr>
                <a:schemeClr val="accent2"/>
              </a:buClr>
              <a:buSzPts val="2400"/>
              <a:buNone/>
              <a:defRPr sz="2400">
                <a:solidFill>
                  <a:schemeClr val="accent2"/>
                </a:solidFill>
              </a:defRPr>
            </a:lvl4pPr>
            <a:lvl5pPr lvl="4" algn="ctr" rtl="0">
              <a:spcBef>
                <a:spcPts val="0"/>
              </a:spcBef>
              <a:spcAft>
                <a:spcPts val="0"/>
              </a:spcAft>
              <a:buClr>
                <a:schemeClr val="accent2"/>
              </a:buClr>
              <a:buSzPts val="2400"/>
              <a:buNone/>
              <a:defRPr sz="2400">
                <a:solidFill>
                  <a:schemeClr val="accent2"/>
                </a:solidFill>
              </a:defRPr>
            </a:lvl5pPr>
            <a:lvl6pPr lvl="5" algn="ctr" rtl="0">
              <a:spcBef>
                <a:spcPts val="0"/>
              </a:spcBef>
              <a:spcAft>
                <a:spcPts val="0"/>
              </a:spcAft>
              <a:buClr>
                <a:schemeClr val="accent2"/>
              </a:buClr>
              <a:buSzPts val="2400"/>
              <a:buNone/>
              <a:defRPr sz="2400">
                <a:solidFill>
                  <a:schemeClr val="accent2"/>
                </a:solidFill>
              </a:defRPr>
            </a:lvl6pPr>
            <a:lvl7pPr lvl="6" algn="ctr" rtl="0">
              <a:spcBef>
                <a:spcPts val="0"/>
              </a:spcBef>
              <a:spcAft>
                <a:spcPts val="0"/>
              </a:spcAft>
              <a:buClr>
                <a:schemeClr val="accent2"/>
              </a:buClr>
              <a:buSzPts val="2400"/>
              <a:buNone/>
              <a:defRPr sz="2400">
                <a:solidFill>
                  <a:schemeClr val="accent2"/>
                </a:solidFill>
              </a:defRPr>
            </a:lvl7pPr>
            <a:lvl8pPr lvl="7" algn="ctr" rtl="0">
              <a:spcBef>
                <a:spcPts val="0"/>
              </a:spcBef>
              <a:spcAft>
                <a:spcPts val="0"/>
              </a:spcAft>
              <a:buClr>
                <a:schemeClr val="accent2"/>
              </a:buClr>
              <a:buSzPts val="2400"/>
              <a:buNone/>
              <a:defRPr sz="2400">
                <a:solidFill>
                  <a:schemeClr val="accent2"/>
                </a:solidFill>
              </a:defRPr>
            </a:lvl8pPr>
            <a:lvl9pPr lvl="8" algn="ctr" rtl="0">
              <a:spcBef>
                <a:spcPts val="0"/>
              </a:spcBef>
              <a:spcAft>
                <a:spcPts val="0"/>
              </a:spcAft>
              <a:buClr>
                <a:schemeClr val="accent2"/>
              </a:buClr>
              <a:buSzPts val="2400"/>
              <a:buNone/>
              <a:defRPr sz="2400">
                <a:solidFill>
                  <a:schemeClr val="accent2"/>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blipFill>
          <a:blip r:embed="rId2">
            <a:alphaModFix/>
          </a:blip>
          <a:stretch>
            <a:fillRect/>
          </a:stretch>
        </a:blipFill>
        <a:effectLst/>
      </p:bgPr>
    </p:bg>
    <p:spTree>
      <p:nvGrpSpPr>
        <p:cNvPr id="1" name="Shape 49"/>
        <p:cNvGrpSpPr/>
        <p:nvPr/>
      </p:nvGrpSpPr>
      <p:grpSpPr>
        <a:xfrm>
          <a:off x="0" y="0"/>
          <a:ext cx="0" cy="0"/>
          <a:chOff x="0" y="0"/>
          <a:chExt cx="0" cy="0"/>
        </a:xfrm>
      </p:grpSpPr>
      <p:grpSp>
        <p:nvGrpSpPr>
          <p:cNvPr id="50" name="Google Shape;50;p7"/>
          <p:cNvGrpSpPr/>
          <p:nvPr/>
        </p:nvGrpSpPr>
        <p:grpSpPr>
          <a:xfrm>
            <a:off x="-54452" y="0"/>
            <a:ext cx="6435941" cy="5178053"/>
            <a:chOff x="-54452" y="0"/>
            <a:chExt cx="6435941" cy="5178053"/>
          </a:xfrm>
        </p:grpSpPr>
        <p:sp>
          <p:nvSpPr>
            <p:cNvPr id="51" name="Google Shape;51;p7"/>
            <p:cNvSpPr/>
            <p:nvPr/>
          </p:nvSpPr>
          <p:spPr>
            <a:xfrm>
              <a:off x="0" y="0"/>
              <a:ext cx="5403300" cy="5143500"/>
            </a:xfrm>
            <a:prstGeom prst="rect">
              <a:avLst/>
            </a:prstGeom>
            <a:gradFill>
              <a:gsLst>
                <a:gs pos="0">
                  <a:srgbClr val="00151F">
                    <a:alpha val="66274"/>
                  </a:srgbClr>
                </a:gs>
                <a:gs pos="62000">
                  <a:srgbClr val="FFFFFF">
                    <a:alpha val="0"/>
                  </a:srgbClr>
                </a:gs>
                <a:gs pos="100000">
                  <a:srgbClr val="FFFFFF">
                    <a:alpha val="0"/>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2" name="Google Shape;52;p7"/>
            <p:cNvPicPr preferRelativeResize="0"/>
            <p:nvPr/>
          </p:nvPicPr>
          <p:blipFill rotWithShape="1">
            <a:blip r:embed="rId3">
              <a:alphaModFix/>
            </a:blip>
            <a:srcRect l="47478" b="42213"/>
            <a:stretch/>
          </p:blipFill>
          <p:spPr>
            <a:xfrm>
              <a:off x="-54452" y="1092150"/>
              <a:ext cx="3721125" cy="4085903"/>
            </a:xfrm>
            <a:prstGeom prst="rect">
              <a:avLst/>
            </a:prstGeom>
            <a:noFill/>
            <a:ln>
              <a:noFill/>
            </a:ln>
          </p:spPr>
        </p:pic>
        <p:sp>
          <p:nvSpPr>
            <p:cNvPr id="53" name="Google Shape;53;p7"/>
            <p:cNvSpPr/>
            <p:nvPr/>
          </p:nvSpPr>
          <p:spPr>
            <a:xfrm rot="10800000">
              <a:off x="5341989" y="82562"/>
              <a:ext cx="1039500" cy="1039500"/>
            </a:xfrm>
            <a:prstGeom prst="ellipse">
              <a:avLst/>
            </a:prstGeom>
            <a:gradFill>
              <a:gsLst>
                <a:gs pos="0">
                  <a:srgbClr val="00151F">
                    <a:alpha val="42745"/>
                  </a:srgbClr>
                </a:gs>
                <a:gs pos="58999">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4" name="Google Shape;54;p7"/>
            <p:cNvPicPr preferRelativeResize="0"/>
            <p:nvPr/>
          </p:nvPicPr>
          <p:blipFill rotWithShape="1">
            <a:blip r:embed="rId4">
              <a:alphaModFix/>
            </a:blip>
            <a:srcRect/>
            <a:stretch/>
          </p:blipFill>
          <p:spPr>
            <a:xfrm>
              <a:off x="5513252" y="254549"/>
              <a:ext cx="696975" cy="695526"/>
            </a:xfrm>
            <a:prstGeom prst="rect">
              <a:avLst/>
            </a:prstGeom>
            <a:noFill/>
            <a:ln>
              <a:noFill/>
            </a:ln>
          </p:spPr>
        </p:pic>
      </p:grpSp>
      <p:sp>
        <p:nvSpPr>
          <p:cNvPr id="55" name="Google Shape;55;p7"/>
          <p:cNvSpPr txBox="1">
            <a:spLocks noGrp="1"/>
          </p:cNvSpPr>
          <p:nvPr>
            <p:ph type="ctrTitle"/>
          </p:nvPr>
        </p:nvSpPr>
        <p:spPr>
          <a:xfrm>
            <a:off x="4540675" y="1234000"/>
            <a:ext cx="3893700" cy="9531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000"/>
              <a:buNone/>
              <a:defRPr/>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56" name="Google Shape;56;p7"/>
          <p:cNvSpPr txBox="1">
            <a:spLocks noGrp="1"/>
          </p:cNvSpPr>
          <p:nvPr>
            <p:ph type="subTitle" idx="1"/>
          </p:nvPr>
        </p:nvSpPr>
        <p:spPr>
          <a:xfrm>
            <a:off x="4540575" y="2722193"/>
            <a:ext cx="3893700" cy="18498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None/>
              <a:defRPr sz="1600">
                <a:solidFill>
                  <a:schemeClr val="dk1"/>
                </a:solidFill>
              </a:defRPr>
            </a:lvl1pPr>
            <a:lvl2pPr lvl="1" algn="r" rtl="0">
              <a:lnSpc>
                <a:spcPct val="100000"/>
              </a:lnSpc>
              <a:spcBef>
                <a:spcPts val="1600"/>
              </a:spcBef>
              <a:spcAft>
                <a:spcPts val="0"/>
              </a:spcAft>
              <a:buNone/>
              <a:defRPr sz="1600">
                <a:solidFill>
                  <a:schemeClr val="dk1"/>
                </a:solidFill>
              </a:defRPr>
            </a:lvl2pPr>
            <a:lvl3pPr lvl="2" algn="r" rtl="0">
              <a:lnSpc>
                <a:spcPct val="100000"/>
              </a:lnSpc>
              <a:spcBef>
                <a:spcPts val="1600"/>
              </a:spcBef>
              <a:spcAft>
                <a:spcPts val="0"/>
              </a:spcAft>
              <a:buNone/>
              <a:defRPr sz="1600">
                <a:solidFill>
                  <a:schemeClr val="dk1"/>
                </a:solidFill>
              </a:defRPr>
            </a:lvl3pPr>
            <a:lvl4pPr lvl="3" algn="r" rtl="0">
              <a:lnSpc>
                <a:spcPct val="100000"/>
              </a:lnSpc>
              <a:spcBef>
                <a:spcPts val="1600"/>
              </a:spcBef>
              <a:spcAft>
                <a:spcPts val="0"/>
              </a:spcAft>
              <a:buNone/>
              <a:defRPr sz="1600">
                <a:solidFill>
                  <a:schemeClr val="dk1"/>
                </a:solidFill>
              </a:defRPr>
            </a:lvl4pPr>
            <a:lvl5pPr lvl="4" algn="r" rtl="0">
              <a:lnSpc>
                <a:spcPct val="100000"/>
              </a:lnSpc>
              <a:spcBef>
                <a:spcPts val="1600"/>
              </a:spcBef>
              <a:spcAft>
                <a:spcPts val="0"/>
              </a:spcAft>
              <a:buNone/>
              <a:defRPr sz="1600">
                <a:solidFill>
                  <a:schemeClr val="dk1"/>
                </a:solidFill>
              </a:defRPr>
            </a:lvl5pPr>
            <a:lvl6pPr lvl="5" algn="r" rtl="0">
              <a:lnSpc>
                <a:spcPct val="100000"/>
              </a:lnSpc>
              <a:spcBef>
                <a:spcPts val="1600"/>
              </a:spcBef>
              <a:spcAft>
                <a:spcPts val="0"/>
              </a:spcAft>
              <a:buNone/>
              <a:defRPr sz="1600">
                <a:solidFill>
                  <a:schemeClr val="dk1"/>
                </a:solidFill>
              </a:defRPr>
            </a:lvl6pPr>
            <a:lvl7pPr lvl="6" algn="r" rtl="0">
              <a:lnSpc>
                <a:spcPct val="100000"/>
              </a:lnSpc>
              <a:spcBef>
                <a:spcPts val="1600"/>
              </a:spcBef>
              <a:spcAft>
                <a:spcPts val="0"/>
              </a:spcAft>
              <a:buNone/>
              <a:defRPr sz="1600">
                <a:solidFill>
                  <a:schemeClr val="dk1"/>
                </a:solidFill>
              </a:defRPr>
            </a:lvl7pPr>
            <a:lvl8pPr lvl="7" algn="r" rtl="0">
              <a:lnSpc>
                <a:spcPct val="100000"/>
              </a:lnSpc>
              <a:spcBef>
                <a:spcPts val="1600"/>
              </a:spcBef>
              <a:spcAft>
                <a:spcPts val="0"/>
              </a:spcAft>
              <a:buNone/>
              <a:defRPr sz="1600">
                <a:solidFill>
                  <a:schemeClr val="dk1"/>
                </a:solidFill>
              </a:defRPr>
            </a:lvl8pPr>
            <a:lvl9pPr lvl="8" algn="r" rtl="0">
              <a:lnSpc>
                <a:spcPct val="100000"/>
              </a:lnSpc>
              <a:spcBef>
                <a:spcPts val="1600"/>
              </a:spcBef>
              <a:spcAft>
                <a:spcPts val="1600"/>
              </a:spcAft>
              <a:buNone/>
              <a:defRPr sz="1600">
                <a:solidFill>
                  <a:schemeClr val="dk1"/>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bg>
      <p:bgPr>
        <a:blipFill>
          <a:blip r:embed="rId2">
            <a:alphaModFix/>
          </a:blip>
          <a:stretch>
            <a:fillRect/>
          </a:stretch>
        </a:blipFill>
        <a:effectLst/>
      </p:bgPr>
    </p:bg>
    <p:spTree>
      <p:nvGrpSpPr>
        <p:cNvPr id="1" name="Shape 57"/>
        <p:cNvGrpSpPr/>
        <p:nvPr/>
      </p:nvGrpSpPr>
      <p:grpSpPr>
        <a:xfrm>
          <a:off x="0" y="0"/>
          <a:ext cx="0" cy="0"/>
          <a:chOff x="0" y="0"/>
          <a:chExt cx="0" cy="0"/>
        </a:xfrm>
      </p:grpSpPr>
      <p:pic>
        <p:nvPicPr>
          <p:cNvPr id="58" name="Google Shape;58;p8"/>
          <p:cNvPicPr preferRelativeResize="0"/>
          <p:nvPr/>
        </p:nvPicPr>
        <p:blipFill rotWithShape="1">
          <a:blip r:embed="rId3">
            <a:alphaModFix/>
          </a:blip>
          <a:srcRect l="47478" b="42213"/>
          <a:stretch/>
        </p:blipFill>
        <p:spPr>
          <a:xfrm>
            <a:off x="-33250" y="2779288"/>
            <a:ext cx="2173200" cy="2386250"/>
          </a:xfrm>
          <a:prstGeom prst="rect">
            <a:avLst/>
          </a:prstGeom>
          <a:noFill/>
          <a:ln>
            <a:noFill/>
          </a:ln>
        </p:spPr>
      </p:pic>
      <p:sp>
        <p:nvSpPr>
          <p:cNvPr id="59" name="Google Shape;59;p8"/>
          <p:cNvSpPr txBox="1">
            <a:spLocks noGrp="1"/>
          </p:cNvSpPr>
          <p:nvPr>
            <p:ph type="title"/>
          </p:nvPr>
        </p:nvSpPr>
        <p:spPr>
          <a:xfrm>
            <a:off x="2330700" y="1146300"/>
            <a:ext cx="4482600" cy="28509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accent3"/>
              </a:buClr>
              <a:buSzPts val="4800"/>
              <a:buNone/>
              <a:defRPr>
                <a:solidFill>
                  <a:schemeClr val="dk1"/>
                </a:solidFill>
              </a:defRPr>
            </a:lvl1pPr>
            <a:lvl2pPr lvl="1">
              <a:spcBef>
                <a:spcPts val="0"/>
              </a:spcBef>
              <a:spcAft>
                <a:spcPts val="0"/>
              </a:spcAft>
              <a:buClr>
                <a:schemeClr val="accent3"/>
              </a:buClr>
              <a:buSzPts val="4800"/>
              <a:buNone/>
              <a:defRPr sz="4800">
                <a:solidFill>
                  <a:schemeClr val="accent3"/>
                </a:solidFill>
              </a:defRPr>
            </a:lvl2pPr>
            <a:lvl3pPr lvl="2">
              <a:spcBef>
                <a:spcPts val="0"/>
              </a:spcBef>
              <a:spcAft>
                <a:spcPts val="0"/>
              </a:spcAft>
              <a:buClr>
                <a:schemeClr val="accent3"/>
              </a:buClr>
              <a:buSzPts val="4800"/>
              <a:buNone/>
              <a:defRPr sz="4800">
                <a:solidFill>
                  <a:schemeClr val="accent3"/>
                </a:solidFill>
              </a:defRPr>
            </a:lvl3pPr>
            <a:lvl4pPr lvl="3">
              <a:spcBef>
                <a:spcPts val="0"/>
              </a:spcBef>
              <a:spcAft>
                <a:spcPts val="0"/>
              </a:spcAft>
              <a:buClr>
                <a:schemeClr val="accent3"/>
              </a:buClr>
              <a:buSzPts val="4800"/>
              <a:buNone/>
              <a:defRPr sz="4800">
                <a:solidFill>
                  <a:schemeClr val="accent3"/>
                </a:solidFill>
              </a:defRPr>
            </a:lvl4pPr>
            <a:lvl5pPr lvl="4">
              <a:spcBef>
                <a:spcPts val="0"/>
              </a:spcBef>
              <a:spcAft>
                <a:spcPts val="0"/>
              </a:spcAft>
              <a:buClr>
                <a:schemeClr val="accent3"/>
              </a:buClr>
              <a:buSzPts val="4800"/>
              <a:buNone/>
              <a:defRPr sz="4800">
                <a:solidFill>
                  <a:schemeClr val="accent3"/>
                </a:solidFill>
              </a:defRPr>
            </a:lvl5pPr>
            <a:lvl6pPr lvl="5">
              <a:spcBef>
                <a:spcPts val="0"/>
              </a:spcBef>
              <a:spcAft>
                <a:spcPts val="0"/>
              </a:spcAft>
              <a:buClr>
                <a:schemeClr val="accent3"/>
              </a:buClr>
              <a:buSzPts val="4800"/>
              <a:buNone/>
              <a:defRPr sz="4800">
                <a:solidFill>
                  <a:schemeClr val="accent3"/>
                </a:solidFill>
              </a:defRPr>
            </a:lvl6pPr>
            <a:lvl7pPr lvl="6">
              <a:spcBef>
                <a:spcPts val="0"/>
              </a:spcBef>
              <a:spcAft>
                <a:spcPts val="0"/>
              </a:spcAft>
              <a:buClr>
                <a:schemeClr val="accent3"/>
              </a:buClr>
              <a:buSzPts val="4800"/>
              <a:buNone/>
              <a:defRPr sz="4800">
                <a:solidFill>
                  <a:schemeClr val="accent3"/>
                </a:solidFill>
              </a:defRPr>
            </a:lvl7pPr>
            <a:lvl8pPr lvl="7">
              <a:spcBef>
                <a:spcPts val="0"/>
              </a:spcBef>
              <a:spcAft>
                <a:spcPts val="0"/>
              </a:spcAft>
              <a:buClr>
                <a:schemeClr val="accent3"/>
              </a:buClr>
              <a:buSzPts val="4800"/>
              <a:buNone/>
              <a:defRPr sz="4800">
                <a:solidFill>
                  <a:schemeClr val="accent3"/>
                </a:solidFill>
              </a:defRPr>
            </a:lvl8pPr>
            <a:lvl9pPr lvl="8">
              <a:spcBef>
                <a:spcPts val="0"/>
              </a:spcBef>
              <a:spcAft>
                <a:spcPts val="0"/>
              </a:spcAft>
              <a:buClr>
                <a:schemeClr val="accent3"/>
              </a:buClr>
              <a:buSzPts val="4800"/>
              <a:buNone/>
              <a:defRPr sz="4800">
                <a:solidFill>
                  <a:schemeClr val="accent3"/>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blipFill>
          <a:blip r:embed="rId2">
            <a:alphaModFix/>
          </a:blip>
          <a:stretch>
            <a:fillRect/>
          </a:stretch>
        </a:blipFill>
        <a:effectLst/>
      </p:bgPr>
    </p:bg>
    <p:spTree>
      <p:nvGrpSpPr>
        <p:cNvPr id="1" name="Shape 60"/>
        <p:cNvGrpSpPr/>
        <p:nvPr/>
      </p:nvGrpSpPr>
      <p:grpSpPr>
        <a:xfrm>
          <a:off x="0" y="0"/>
          <a:ext cx="0" cy="0"/>
          <a:chOff x="0" y="0"/>
          <a:chExt cx="0" cy="0"/>
        </a:xfrm>
      </p:grpSpPr>
      <p:grpSp>
        <p:nvGrpSpPr>
          <p:cNvPr id="61" name="Google Shape;61;p9"/>
          <p:cNvGrpSpPr/>
          <p:nvPr/>
        </p:nvGrpSpPr>
        <p:grpSpPr>
          <a:xfrm>
            <a:off x="4377974" y="-446001"/>
            <a:ext cx="4795425" cy="5604197"/>
            <a:chOff x="4377974" y="-446001"/>
            <a:chExt cx="4795425" cy="5604197"/>
          </a:xfrm>
        </p:grpSpPr>
        <p:pic>
          <p:nvPicPr>
            <p:cNvPr id="62" name="Google Shape;62;p9"/>
            <p:cNvPicPr preferRelativeResize="0"/>
            <p:nvPr/>
          </p:nvPicPr>
          <p:blipFill rotWithShape="1">
            <a:blip r:embed="rId3">
              <a:alphaModFix/>
            </a:blip>
            <a:srcRect/>
            <a:stretch/>
          </p:blipFill>
          <p:spPr>
            <a:xfrm>
              <a:off x="5143633" y="361621"/>
              <a:ext cx="1195824" cy="1193323"/>
            </a:xfrm>
            <a:prstGeom prst="rect">
              <a:avLst/>
            </a:prstGeom>
            <a:noFill/>
            <a:ln>
              <a:noFill/>
            </a:ln>
          </p:spPr>
        </p:pic>
        <p:sp>
          <p:nvSpPr>
            <p:cNvPr id="63" name="Google Shape;63;p9"/>
            <p:cNvSpPr/>
            <p:nvPr/>
          </p:nvSpPr>
          <p:spPr>
            <a:xfrm rot="10800000">
              <a:off x="7226701" y="823199"/>
              <a:ext cx="1082100" cy="1082100"/>
            </a:xfrm>
            <a:prstGeom prst="ellipse">
              <a:avLst/>
            </a:prstGeom>
            <a:gradFill>
              <a:gsLst>
                <a:gs pos="0">
                  <a:srgbClr val="00151F">
                    <a:alpha val="23921"/>
                  </a:srgbClr>
                </a:gs>
                <a:gs pos="58999">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4" name="Google Shape;64;p9"/>
            <p:cNvPicPr preferRelativeResize="0"/>
            <p:nvPr/>
          </p:nvPicPr>
          <p:blipFill rotWithShape="1">
            <a:blip r:embed="rId4">
              <a:alphaModFix/>
            </a:blip>
            <a:srcRect b="10"/>
            <a:stretch/>
          </p:blipFill>
          <p:spPr>
            <a:xfrm>
              <a:off x="7574039" y="1151477"/>
              <a:ext cx="403575" cy="402725"/>
            </a:xfrm>
            <a:prstGeom prst="rect">
              <a:avLst/>
            </a:prstGeom>
            <a:noFill/>
            <a:ln>
              <a:noFill/>
            </a:ln>
          </p:spPr>
        </p:pic>
        <p:pic>
          <p:nvPicPr>
            <p:cNvPr id="65" name="Google Shape;65;p9"/>
            <p:cNvPicPr preferRelativeResize="0"/>
            <p:nvPr/>
          </p:nvPicPr>
          <p:blipFill rotWithShape="1">
            <a:blip r:embed="rId5">
              <a:alphaModFix/>
            </a:blip>
            <a:srcRect l="47478" b="42213"/>
            <a:stretch/>
          </p:blipFill>
          <p:spPr>
            <a:xfrm flipH="1">
              <a:off x="7190249" y="2980641"/>
              <a:ext cx="1983150" cy="2177555"/>
            </a:xfrm>
            <a:prstGeom prst="rect">
              <a:avLst/>
            </a:prstGeom>
            <a:noFill/>
            <a:ln>
              <a:noFill/>
            </a:ln>
          </p:spPr>
        </p:pic>
        <p:sp>
          <p:nvSpPr>
            <p:cNvPr id="66" name="Google Shape;66;p9"/>
            <p:cNvSpPr/>
            <p:nvPr/>
          </p:nvSpPr>
          <p:spPr>
            <a:xfrm rot="10800000">
              <a:off x="4377974" y="-446001"/>
              <a:ext cx="2808600" cy="2808600"/>
            </a:xfrm>
            <a:prstGeom prst="ellipse">
              <a:avLst/>
            </a:prstGeom>
            <a:gradFill>
              <a:gsLst>
                <a:gs pos="0">
                  <a:srgbClr val="00151F">
                    <a:alpha val="42745"/>
                  </a:srgbClr>
                </a:gs>
                <a:gs pos="58999">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 name="Google Shape;67;p9"/>
          <p:cNvSpPr txBox="1">
            <a:spLocks noGrp="1"/>
          </p:cNvSpPr>
          <p:nvPr>
            <p:ph type="title"/>
          </p:nvPr>
        </p:nvSpPr>
        <p:spPr>
          <a:xfrm flipH="1">
            <a:off x="719925" y="2222475"/>
            <a:ext cx="5162700" cy="16215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2"/>
              </a:buClr>
              <a:buSzPts val="4200"/>
              <a:buNone/>
              <a:defRPr>
                <a:solidFill>
                  <a:schemeClr val="dk1"/>
                </a:solidFill>
              </a:defRPr>
            </a:lvl1pPr>
            <a:lvl2pPr lvl="1" algn="ctr" rtl="0">
              <a:spcBef>
                <a:spcPts val="0"/>
              </a:spcBef>
              <a:spcAft>
                <a:spcPts val="0"/>
              </a:spcAft>
              <a:buClr>
                <a:schemeClr val="accent2"/>
              </a:buClr>
              <a:buSzPts val="4200"/>
              <a:buNone/>
              <a:defRPr sz="4200">
                <a:solidFill>
                  <a:schemeClr val="accent2"/>
                </a:solidFill>
              </a:defRPr>
            </a:lvl2pPr>
            <a:lvl3pPr lvl="2" algn="ctr" rtl="0">
              <a:spcBef>
                <a:spcPts val="0"/>
              </a:spcBef>
              <a:spcAft>
                <a:spcPts val="0"/>
              </a:spcAft>
              <a:buClr>
                <a:schemeClr val="accent2"/>
              </a:buClr>
              <a:buSzPts val="4200"/>
              <a:buNone/>
              <a:defRPr sz="4200">
                <a:solidFill>
                  <a:schemeClr val="accent2"/>
                </a:solidFill>
              </a:defRPr>
            </a:lvl3pPr>
            <a:lvl4pPr lvl="3" algn="ctr" rtl="0">
              <a:spcBef>
                <a:spcPts val="0"/>
              </a:spcBef>
              <a:spcAft>
                <a:spcPts val="0"/>
              </a:spcAft>
              <a:buClr>
                <a:schemeClr val="accent2"/>
              </a:buClr>
              <a:buSzPts val="4200"/>
              <a:buNone/>
              <a:defRPr sz="4200">
                <a:solidFill>
                  <a:schemeClr val="accent2"/>
                </a:solidFill>
              </a:defRPr>
            </a:lvl4pPr>
            <a:lvl5pPr lvl="4" algn="ctr" rtl="0">
              <a:spcBef>
                <a:spcPts val="0"/>
              </a:spcBef>
              <a:spcAft>
                <a:spcPts val="0"/>
              </a:spcAft>
              <a:buClr>
                <a:schemeClr val="accent2"/>
              </a:buClr>
              <a:buSzPts val="4200"/>
              <a:buNone/>
              <a:defRPr sz="4200">
                <a:solidFill>
                  <a:schemeClr val="accent2"/>
                </a:solidFill>
              </a:defRPr>
            </a:lvl5pPr>
            <a:lvl6pPr lvl="5" algn="ctr" rtl="0">
              <a:spcBef>
                <a:spcPts val="0"/>
              </a:spcBef>
              <a:spcAft>
                <a:spcPts val="0"/>
              </a:spcAft>
              <a:buClr>
                <a:schemeClr val="accent2"/>
              </a:buClr>
              <a:buSzPts val="4200"/>
              <a:buNone/>
              <a:defRPr sz="4200">
                <a:solidFill>
                  <a:schemeClr val="accent2"/>
                </a:solidFill>
              </a:defRPr>
            </a:lvl6pPr>
            <a:lvl7pPr lvl="6" algn="ctr" rtl="0">
              <a:spcBef>
                <a:spcPts val="0"/>
              </a:spcBef>
              <a:spcAft>
                <a:spcPts val="0"/>
              </a:spcAft>
              <a:buClr>
                <a:schemeClr val="accent2"/>
              </a:buClr>
              <a:buSzPts val="4200"/>
              <a:buNone/>
              <a:defRPr sz="4200">
                <a:solidFill>
                  <a:schemeClr val="accent2"/>
                </a:solidFill>
              </a:defRPr>
            </a:lvl7pPr>
            <a:lvl8pPr lvl="7" algn="ctr" rtl="0">
              <a:spcBef>
                <a:spcPts val="0"/>
              </a:spcBef>
              <a:spcAft>
                <a:spcPts val="0"/>
              </a:spcAft>
              <a:buClr>
                <a:schemeClr val="accent2"/>
              </a:buClr>
              <a:buSzPts val="4200"/>
              <a:buNone/>
              <a:defRPr sz="4200">
                <a:solidFill>
                  <a:schemeClr val="accent2"/>
                </a:solidFill>
              </a:defRPr>
            </a:lvl8pPr>
            <a:lvl9pPr lvl="8" algn="ctr" rtl="0">
              <a:spcBef>
                <a:spcPts val="0"/>
              </a:spcBef>
              <a:spcAft>
                <a:spcPts val="0"/>
              </a:spcAft>
              <a:buClr>
                <a:schemeClr val="accent2"/>
              </a:buClr>
              <a:buSzPts val="4200"/>
              <a:buNone/>
              <a:defRPr sz="4200">
                <a:solidFill>
                  <a:schemeClr val="accent2"/>
                </a:solidFill>
              </a:defRPr>
            </a:lvl9pPr>
          </a:lstStyle>
          <a:p>
            <a:endParaRPr/>
          </a:p>
        </p:txBody>
      </p:sp>
      <p:sp>
        <p:nvSpPr>
          <p:cNvPr id="68" name="Google Shape;68;p9"/>
          <p:cNvSpPr txBox="1">
            <a:spLocks noGrp="1"/>
          </p:cNvSpPr>
          <p:nvPr>
            <p:ph type="subTitle" idx="1"/>
          </p:nvPr>
        </p:nvSpPr>
        <p:spPr>
          <a:xfrm flipH="1">
            <a:off x="720000" y="3948300"/>
            <a:ext cx="4319400" cy="39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2"/>
              </a:buClr>
              <a:buSzPts val="2100"/>
              <a:buNone/>
              <a:defRPr sz="1600">
                <a:solidFill>
                  <a:schemeClr val="accent2"/>
                </a:solidFill>
              </a:defRPr>
            </a:lvl1pPr>
            <a:lvl2pPr lvl="1" algn="ctr" rtl="0">
              <a:lnSpc>
                <a:spcPct val="100000"/>
              </a:lnSpc>
              <a:spcBef>
                <a:spcPts val="0"/>
              </a:spcBef>
              <a:spcAft>
                <a:spcPts val="0"/>
              </a:spcAft>
              <a:buClr>
                <a:schemeClr val="accent2"/>
              </a:buClr>
              <a:buSzPts val="2100"/>
              <a:buNone/>
              <a:defRPr sz="2100">
                <a:solidFill>
                  <a:schemeClr val="accent2"/>
                </a:solidFill>
              </a:defRPr>
            </a:lvl2pPr>
            <a:lvl3pPr lvl="2" algn="ctr" rtl="0">
              <a:lnSpc>
                <a:spcPct val="100000"/>
              </a:lnSpc>
              <a:spcBef>
                <a:spcPts val="0"/>
              </a:spcBef>
              <a:spcAft>
                <a:spcPts val="0"/>
              </a:spcAft>
              <a:buClr>
                <a:schemeClr val="accent2"/>
              </a:buClr>
              <a:buSzPts val="2100"/>
              <a:buNone/>
              <a:defRPr sz="2100">
                <a:solidFill>
                  <a:schemeClr val="accent2"/>
                </a:solidFill>
              </a:defRPr>
            </a:lvl3pPr>
            <a:lvl4pPr lvl="3" algn="ctr" rtl="0">
              <a:lnSpc>
                <a:spcPct val="100000"/>
              </a:lnSpc>
              <a:spcBef>
                <a:spcPts val="0"/>
              </a:spcBef>
              <a:spcAft>
                <a:spcPts val="0"/>
              </a:spcAft>
              <a:buClr>
                <a:schemeClr val="accent2"/>
              </a:buClr>
              <a:buSzPts val="2100"/>
              <a:buNone/>
              <a:defRPr sz="2100">
                <a:solidFill>
                  <a:schemeClr val="accent2"/>
                </a:solidFill>
              </a:defRPr>
            </a:lvl4pPr>
            <a:lvl5pPr lvl="4" algn="ctr" rtl="0">
              <a:lnSpc>
                <a:spcPct val="100000"/>
              </a:lnSpc>
              <a:spcBef>
                <a:spcPts val="0"/>
              </a:spcBef>
              <a:spcAft>
                <a:spcPts val="0"/>
              </a:spcAft>
              <a:buClr>
                <a:schemeClr val="accent2"/>
              </a:buClr>
              <a:buSzPts val="2100"/>
              <a:buNone/>
              <a:defRPr sz="2100">
                <a:solidFill>
                  <a:schemeClr val="accent2"/>
                </a:solidFill>
              </a:defRPr>
            </a:lvl5pPr>
            <a:lvl6pPr lvl="5" algn="ctr" rtl="0">
              <a:lnSpc>
                <a:spcPct val="100000"/>
              </a:lnSpc>
              <a:spcBef>
                <a:spcPts val="0"/>
              </a:spcBef>
              <a:spcAft>
                <a:spcPts val="0"/>
              </a:spcAft>
              <a:buClr>
                <a:schemeClr val="accent2"/>
              </a:buClr>
              <a:buSzPts val="2100"/>
              <a:buNone/>
              <a:defRPr sz="2100">
                <a:solidFill>
                  <a:schemeClr val="accent2"/>
                </a:solidFill>
              </a:defRPr>
            </a:lvl6pPr>
            <a:lvl7pPr lvl="6" algn="ctr" rtl="0">
              <a:lnSpc>
                <a:spcPct val="100000"/>
              </a:lnSpc>
              <a:spcBef>
                <a:spcPts val="0"/>
              </a:spcBef>
              <a:spcAft>
                <a:spcPts val="0"/>
              </a:spcAft>
              <a:buClr>
                <a:schemeClr val="accent2"/>
              </a:buClr>
              <a:buSzPts val="2100"/>
              <a:buNone/>
              <a:defRPr sz="2100">
                <a:solidFill>
                  <a:schemeClr val="accent2"/>
                </a:solidFill>
              </a:defRPr>
            </a:lvl7pPr>
            <a:lvl8pPr lvl="7" algn="ctr" rtl="0">
              <a:lnSpc>
                <a:spcPct val="100000"/>
              </a:lnSpc>
              <a:spcBef>
                <a:spcPts val="0"/>
              </a:spcBef>
              <a:spcAft>
                <a:spcPts val="0"/>
              </a:spcAft>
              <a:buClr>
                <a:schemeClr val="accent2"/>
              </a:buClr>
              <a:buSzPts val="2100"/>
              <a:buNone/>
              <a:defRPr sz="2100">
                <a:solidFill>
                  <a:schemeClr val="accent2"/>
                </a:solidFill>
              </a:defRPr>
            </a:lvl8pPr>
            <a:lvl9pPr lvl="8" algn="ctr" rtl="0">
              <a:lnSpc>
                <a:spcPct val="100000"/>
              </a:lnSpc>
              <a:spcBef>
                <a:spcPts val="0"/>
              </a:spcBef>
              <a:spcAft>
                <a:spcPts val="0"/>
              </a:spcAft>
              <a:buClr>
                <a:schemeClr val="accent2"/>
              </a:buClr>
              <a:buSzPts val="2100"/>
              <a:buNone/>
              <a:defRPr sz="2100">
                <a:solidFill>
                  <a:schemeClr val="accent2"/>
                </a:solidFill>
              </a:defRPr>
            </a:lvl9pPr>
          </a:lstStyle>
          <a:p>
            <a:endParaRPr/>
          </a:p>
        </p:txBody>
      </p:sp>
      <p:sp>
        <p:nvSpPr>
          <p:cNvPr id="69" name="Google Shape;69;p9"/>
          <p:cNvSpPr txBox="1">
            <a:spLocks noGrp="1"/>
          </p:cNvSpPr>
          <p:nvPr>
            <p:ph type="title" idx="2" hasCustomPrompt="1"/>
          </p:nvPr>
        </p:nvSpPr>
        <p:spPr>
          <a:xfrm flipH="1">
            <a:off x="720000" y="1081627"/>
            <a:ext cx="2046300" cy="11478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accent2"/>
              </a:buClr>
              <a:buSzPts val="3600"/>
              <a:buNone/>
              <a:defRPr sz="6000">
                <a:solidFill>
                  <a:schemeClr val="dk1"/>
                </a:solidFill>
              </a:defRPr>
            </a:lvl1pPr>
            <a:lvl2pPr lvl="1" algn="r" rtl="0">
              <a:spcBef>
                <a:spcPts val="0"/>
              </a:spcBef>
              <a:spcAft>
                <a:spcPts val="0"/>
              </a:spcAft>
              <a:buClr>
                <a:schemeClr val="accent2"/>
              </a:buClr>
              <a:buSzPts val="4800"/>
              <a:buFont typeface="Fira Sans Extra Condensed Medium"/>
              <a:buNone/>
              <a:defRPr sz="4800">
                <a:solidFill>
                  <a:schemeClr val="accent2"/>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chemeClr val="accent2"/>
              </a:buClr>
              <a:buSzPts val="4800"/>
              <a:buFont typeface="Fira Sans Extra Condensed Medium"/>
              <a:buNone/>
              <a:defRPr sz="4800">
                <a:solidFill>
                  <a:schemeClr val="accent2"/>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chemeClr val="accent2"/>
              </a:buClr>
              <a:buSzPts val="4800"/>
              <a:buFont typeface="Fira Sans Extra Condensed Medium"/>
              <a:buNone/>
              <a:defRPr sz="4800">
                <a:solidFill>
                  <a:schemeClr val="accent2"/>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chemeClr val="accent2"/>
              </a:buClr>
              <a:buSzPts val="4800"/>
              <a:buFont typeface="Fira Sans Extra Condensed Medium"/>
              <a:buNone/>
              <a:defRPr sz="4800">
                <a:solidFill>
                  <a:schemeClr val="accent2"/>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chemeClr val="accent2"/>
              </a:buClr>
              <a:buSzPts val="4800"/>
              <a:buFont typeface="Fira Sans Extra Condensed Medium"/>
              <a:buNone/>
              <a:defRPr sz="4800">
                <a:solidFill>
                  <a:schemeClr val="accent2"/>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chemeClr val="accent2"/>
              </a:buClr>
              <a:buSzPts val="4800"/>
              <a:buFont typeface="Fira Sans Extra Condensed Medium"/>
              <a:buNone/>
              <a:defRPr sz="4800">
                <a:solidFill>
                  <a:schemeClr val="accent2"/>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chemeClr val="accent2"/>
              </a:buClr>
              <a:buSzPts val="4800"/>
              <a:buFont typeface="Fira Sans Extra Condensed Medium"/>
              <a:buNone/>
              <a:defRPr sz="4800">
                <a:solidFill>
                  <a:schemeClr val="accent2"/>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chemeClr val="accent2"/>
              </a:buClr>
              <a:buSzPts val="4800"/>
              <a:buFont typeface="Fira Sans Extra Condensed Medium"/>
              <a:buNone/>
              <a:defRPr sz="4800">
                <a:solidFill>
                  <a:schemeClr val="accent2"/>
                </a:solidFill>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bg>
      <p:bgPr>
        <a:blipFill>
          <a:blip r:embed="rId2">
            <a:alphaModFix/>
          </a:blip>
          <a:stretch>
            <a:fillRect/>
          </a:stretch>
        </a:blipFill>
        <a:effectLst/>
      </p:bgPr>
    </p:bg>
    <p:spTree>
      <p:nvGrpSpPr>
        <p:cNvPr id="1" name="Shape 70"/>
        <p:cNvGrpSpPr/>
        <p:nvPr/>
      </p:nvGrpSpPr>
      <p:grpSpPr>
        <a:xfrm>
          <a:off x="0" y="0"/>
          <a:ext cx="0" cy="0"/>
          <a:chOff x="0" y="0"/>
          <a:chExt cx="0" cy="0"/>
        </a:xfrm>
      </p:grpSpPr>
      <p:sp>
        <p:nvSpPr>
          <p:cNvPr id="71" name="Google Shape;71;p10"/>
          <p:cNvSpPr txBox="1">
            <a:spLocks noGrp="1"/>
          </p:cNvSpPr>
          <p:nvPr>
            <p:ph type="ctrTitle"/>
          </p:nvPr>
        </p:nvSpPr>
        <p:spPr>
          <a:xfrm>
            <a:off x="939300" y="351847"/>
            <a:ext cx="7265400" cy="5163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2"/>
              </a:buClr>
              <a:buSzPts val="3600"/>
              <a:buNone/>
              <a:defRPr sz="2400">
                <a:solidFill>
                  <a:schemeClr val="accent2"/>
                </a:solidFill>
              </a:defRPr>
            </a:lvl1pPr>
            <a:lvl2pPr lvl="1" algn="ctr" rtl="0">
              <a:spcBef>
                <a:spcPts val="0"/>
              </a:spcBef>
              <a:spcAft>
                <a:spcPts val="0"/>
              </a:spcAft>
              <a:buClr>
                <a:schemeClr val="accent2"/>
              </a:buClr>
              <a:buSzPts val="3600"/>
              <a:buNone/>
              <a:defRPr sz="3600">
                <a:solidFill>
                  <a:schemeClr val="accent2"/>
                </a:solidFill>
              </a:defRPr>
            </a:lvl2pPr>
            <a:lvl3pPr lvl="2" algn="ctr" rtl="0">
              <a:spcBef>
                <a:spcPts val="0"/>
              </a:spcBef>
              <a:spcAft>
                <a:spcPts val="0"/>
              </a:spcAft>
              <a:buClr>
                <a:schemeClr val="accent2"/>
              </a:buClr>
              <a:buSzPts val="3600"/>
              <a:buNone/>
              <a:defRPr sz="3600">
                <a:solidFill>
                  <a:schemeClr val="accent2"/>
                </a:solidFill>
              </a:defRPr>
            </a:lvl3pPr>
            <a:lvl4pPr lvl="3" algn="ctr" rtl="0">
              <a:spcBef>
                <a:spcPts val="0"/>
              </a:spcBef>
              <a:spcAft>
                <a:spcPts val="0"/>
              </a:spcAft>
              <a:buClr>
                <a:schemeClr val="accent2"/>
              </a:buClr>
              <a:buSzPts val="3600"/>
              <a:buNone/>
              <a:defRPr sz="3600">
                <a:solidFill>
                  <a:schemeClr val="accent2"/>
                </a:solidFill>
              </a:defRPr>
            </a:lvl4pPr>
            <a:lvl5pPr lvl="4" algn="ctr" rtl="0">
              <a:spcBef>
                <a:spcPts val="0"/>
              </a:spcBef>
              <a:spcAft>
                <a:spcPts val="0"/>
              </a:spcAft>
              <a:buClr>
                <a:schemeClr val="accent2"/>
              </a:buClr>
              <a:buSzPts val="3600"/>
              <a:buNone/>
              <a:defRPr sz="3600">
                <a:solidFill>
                  <a:schemeClr val="accent2"/>
                </a:solidFill>
              </a:defRPr>
            </a:lvl5pPr>
            <a:lvl6pPr lvl="5" algn="ctr" rtl="0">
              <a:spcBef>
                <a:spcPts val="0"/>
              </a:spcBef>
              <a:spcAft>
                <a:spcPts val="0"/>
              </a:spcAft>
              <a:buClr>
                <a:schemeClr val="accent2"/>
              </a:buClr>
              <a:buSzPts val="3600"/>
              <a:buNone/>
              <a:defRPr sz="3600">
                <a:solidFill>
                  <a:schemeClr val="accent2"/>
                </a:solidFill>
              </a:defRPr>
            </a:lvl6pPr>
            <a:lvl7pPr lvl="6" algn="ctr" rtl="0">
              <a:spcBef>
                <a:spcPts val="0"/>
              </a:spcBef>
              <a:spcAft>
                <a:spcPts val="0"/>
              </a:spcAft>
              <a:buClr>
                <a:schemeClr val="accent2"/>
              </a:buClr>
              <a:buSzPts val="3600"/>
              <a:buNone/>
              <a:defRPr sz="3600">
                <a:solidFill>
                  <a:schemeClr val="accent2"/>
                </a:solidFill>
              </a:defRPr>
            </a:lvl7pPr>
            <a:lvl8pPr lvl="7" algn="ctr" rtl="0">
              <a:spcBef>
                <a:spcPts val="0"/>
              </a:spcBef>
              <a:spcAft>
                <a:spcPts val="0"/>
              </a:spcAft>
              <a:buClr>
                <a:schemeClr val="accent2"/>
              </a:buClr>
              <a:buSzPts val="3600"/>
              <a:buNone/>
              <a:defRPr sz="3600">
                <a:solidFill>
                  <a:schemeClr val="accent2"/>
                </a:solidFill>
              </a:defRPr>
            </a:lvl8pPr>
            <a:lvl9pPr lvl="8" algn="ctr" rtl="0">
              <a:spcBef>
                <a:spcPts val="0"/>
              </a:spcBef>
              <a:spcAft>
                <a:spcPts val="0"/>
              </a:spcAft>
              <a:buClr>
                <a:schemeClr val="accent2"/>
              </a:buClr>
              <a:buSzPts val="3600"/>
              <a:buNone/>
              <a:defRPr sz="3600">
                <a:solidFill>
                  <a:schemeClr val="accent2"/>
                </a:solidFill>
              </a:defRPr>
            </a:lvl9pPr>
          </a:lstStyle>
          <a:p>
            <a:endParaRPr/>
          </a:p>
        </p:txBody>
      </p:sp>
      <p:pic>
        <p:nvPicPr>
          <p:cNvPr id="72" name="Google Shape;72;p10"/>
          <p:cNvPicPr preferRelativeResize="0"/>
          <p:nvPr/>
        </p:nvPicPr>
        <p:blipFill rotWithShape="1">
          <a:blip r:embed="rId3">
            <a:alphaModFix/>
          </a:blip>
          <a:srcRect l="47478" b="42213"/>
          <a:stretch/>
        </p:blipFill>
        <p:spPr>
          <a:xfrm flipH="1">
            <a:off x="7567925" y="3395334"/>
            <a:ext cx="1605475" cy="1762866"/>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bg>
      <p:bgPr>
        <a:blipFill>
          <a:blip r:embed="rId2">
            <a:alphaModFix/>
          </a:blip>
          <a:stretch>
            <a:fillRect/>
          </a:stretch>
        </a:blipFill>
        <a:effectLst/>
      </p:bgPr>
    </p:bg>
    <p:spTree>
      <p:nvGrpSpPr>
        <p:cNvPr id="1" name="Shape 73"/>
        <p:cNvGrpSpPr/>
        <p:nvPr/>
      </p:nvGrpSpPr>
      <p:grpSpPr>
        <a:xfrm>
          <a:off x="0" y="0"/>
          <a:ext cx="0" cy="0"/>
          <a:chOff x="0" y="0"/>
          <a:chExt cx="0" cy="0"/>
        </a:xfrm>
      </p:grpSpPr>
      <p:sp>
        <p:nvSpPr>
          <p:cNvPr id="74" name="Google Shape;74;p11"/>
          <p:cNvSpPr txBox="1">
            <a:spLocks noGrp="1"/>
          </p:cNvSpPr>
          <p:nvPr>
            <p:ph type="subTitle" idx="1"/>
          </p:nvPr>
        </p:nvSpPr>
        <p:spPr>
          <a:xfrm>
            <a:off x="1162425" y="2959275"/>
            <a:ext cx="6819000" cy="496800"/>
          </a:xfrm>
          <a:prstGeom prst="rect">
            <a:avLst/>
          </a:prstGeom>
          <a:noFill/>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2"/>
              </a:buClr>
              <a:buSzPts val="1200"/>
              <a:buNone/>
              <a:defRPr sz="1600">
                <a:solidFill>
                  <a:schemeClr val="dk1"/>
                </a:solidFill>
              </a:defRPr>
            </a:lvl1pPr>
            <a:lvl2pPr lvl="1" algn="ctr" rtl="0">
              <a:lnSpc>
                <a:spcPct val="100000"/>
              </a:lnSpc>
              <a:spcBef>
                <a:spcPts val="0"/>
              </a:spcBef>
              <a:spcAft>
                <a:spcPts val="0"/>
              </a:spcAft>
              <a:buClr>
                <a:schemeClr val="dk2"/>
              </a:buClr>
              <a:buSzPts val="1200"/>
              <a:buNone/>
              <a:defRPr sz="1200">
                <a:solidFill>
                  <a:schemeClr val="dk2"/>
                </a:solidFill>
              </a:defRPr>
            </a:lvl2pPr>
            <a:lvl3pPr lvl="2" algn="ctr" rtl="0">
              <a:lnSpc>
                <a:spcPct val="100000"/>
              </a:lnSpc>
              <a:spcBef>
                <a:spcPts val="0"/>
              </a:spcBef>
              <a:spcAft>
                <a:spcPts val="0"/>
              </a:spcAft>
              <a:buClr>
                <a:schemeClr val="dk2"/>
              </a:buClr>
              <a:buSzPts val="1200"/>
              <a:buNone/>
              <a:defRPr sz="1200">
                <a:solidFill>
                  <a:schemeClr val="dk2"/>
                </a:solidFill>
              </a:defRPr>
            </a:lvl3pPr>
            <a:lvl4pPr lvl="3" algn="ctr" rtl="0">
              <a:lnSpc>
                <a:spcPct val="100000"/>
              </a:lnSpc>
              <a:spcBef>
                <a:spcPts val="0"/>
              </a:spcBef>
              <a:spcAft>
                <a:spcPts val="0"/>
              </a:spcAft>
              <a:buClr>
                <a:schemeClr val="dk2"/>
              </a:buClr>
              <a:buSzPts val="1200"/>
              <a:buNone/>
              <a:defRPr sz="1200">
                <a:solidFill>
                  <a:schemeClr val="dk2"/>
                </a:solidFill>
              </a:defRPr>
            </a:lvl4pPr>
            <a:lvl5pPr lvl="4" algn="ctr" rtl="0">
              <a:lnSpc>
                <a:spcPct val="100000"/>
              </a:lnSpc>
              <a:spcBef>
                <a:spcPts val="0"/>
              </a:spcBef>
              <a:spcAft>
                <a:spcPts val="0"/>
              </a:spcAft>
              <a:buClr>
                <a:schemeClr val="dk2"/>
              </a:buClr>
              <a:buSzPts val="1200"/>
              <a:buNone/>
              <a:defRPr sz="1200">
                <a:solidFill>
                  <a:schemeClr val="dk2"/>
                </a:solidFill>
              </a:defRPr>
            </a:lvl5pPr>
            <a:lvl6pPr lvl="5" algn="ctr" rtl="0">
              <a:lnSpc>
                <a:spcPct val="100000"/>
              </a:lnSpc>
              <a:spcBef>
                <a:spcPts val="0"/>
              </a:spcBef>
              <a:spcAft>
                <a:spcPts val="0"/>
              </a:spcAft>
              <a:buClr>
                <a:schemeClr val="dk2"/>
              </a:buClr>
              <a:buSzPts val="1200"/>
              <a:buNone/>
              <a:defRPr sz="1200">
                <a:solidFill>
                  <a:schemeClr val="dk2"/>
                </a:solidFill>
              </a:defRPr>
            </a:lvl6pPr>
            <a:lvl7pPr lvl="6" algn="ctr" rtl="0">
              <a:lnSpc>
                <a:spcPct val="100000"/>
              </a:lnSpc>
              <a:spcBef>
                <a:spcPts val="0"/>
              </a:spcBef>
              <a:spcAft>
                <a:spcPts val="0"/>
              </a:spcAft>
              <a:buClr>
                <a:schemeClr val="dk2"/>
              </a:buClr>
              <a:buSzPts val="1200"/>
              <a:buNone/>
              <a:defRPr sz="1200">
                <a:solidFill>
                  <a:schemeClr val="dk2"/>
                </a:solidFill>
              </a:defRPr>
            </a:lvl7pPr>
            <a:lvl8pPr lvl="7" algn="ctr" rtl="0">
              <a:lnSpc>
                <a:spcPct val="100000"/>
              </a:lnSpc>
              <a:spcBef>
                <a:spcPts val="0"/>
              </a:spcBef>
              <a:spcAft>
                <a:spcPts val="0"/>
              </a:spcAft>
              <a:buClr>
                <a:schemeClr val="dk2"/>
              </a:buClr>
              <a:buSzPts val="1200"/>
              <a:buNone/>
              <a:defRPr sz="1200">
                <a:solidFill>
                  <a:schemeClr val="dk2"/>
                </a:solidFill>
              </a:defRPr>
            </a:lvl8pPr>
            <a:lvl9pPr lvl="8" algn="ctr" rtl="0">
              <a:lnSpc>
                <a:spcPct val="100000"/>
              </a:lnSpc>
              <a:spcBef>
                <a:spcPts val="0"/>
              </a:spcBef>
              <a:spcAft>
                <a:spcPts val="0"/>
              </a:spcAft>
              <a:buClr>
                <a:schemeClr val="dk2"/>
              </a:buClr>
              <a:buSzPts val="1200"/>
              <a:buNone/>
              <a:defRPr sz="1200">
                <a:solidFill>
                  <a:schemeClr val="dk2"/>
                </a:solidFill>
              </a:defRPr>
            </a:lvl9pPr>
          </a:lstStyle>
          <a:p>
            <a:endParaRPr/>
          </a:p>
        </p:txBody>
      </p:sp>
      <p:sp>
        <p:nvSpPr>
          <p:cNvPr id="75" name="Google Shape;75;p11"/>
          <p:cNvSpPr txBox="1">
            <a:spLocks noGrp="1"/>
          </p:cNvSpPr>
          <p:nvPr>
            <p:ph type="title" hasCustomPrompt="1"/>
          </p:nvPr>
        </p:nvSpPr>
        <p:spPr>
          <a:xfrm>
            <a:off x="1162500" y="1737000"/>
            <a:ext cx="6819000" cy="11049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rgbClr val="FFFFFF"/>
              </a:buClr>
              <a:buSzPts val="9600"/>
              <a:buNone/>
              <a:defRPr sz="9600">
                <a:solidFill>
                  <a:schemeClr val="dk1"/>
                </a:solidFill>
              </a:defRPr>
            </a:lvl1pPr>
            <a:lvl2pPr lvl="1" algn="ctr" rtl="0">
              <a:spcBef>
                <a:spcPts val="0"/>
              </a:spcBef>
              <a:spcAft>
                <a:spcPts val="0"/>
              </a:spcAft>
              <a:buSzPts val="9600"/>
              <a:buFont typeface="Fira Sans Extra Condensed Medium"/>
              <a:buNone/>
              <a:defRPr sz="96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9600"/>
              <a:buFont typeface="Fira Sans Extra Condensed Medium"/>
              <a:buNone/>
              <a:defRPr sz="96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9600"/>
              <a:buFont typeface="Fira Sans Extra Condensed Medium"/>
              <a:buNone/>
              <a:defRPr sz="96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9600"/>
              <a:buFont typeface="Fira Sans Extra Condensed Medium"/>
              <a:buNone/>
              <a:defRPr sz="96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9600"/>
              <a:buFont typeface="Fira Sans Extra Condensed Medium"/>
              <a:buNone/>
              <a:defRPr sz="96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9600"/>
              <a:buFont typeface="Fira Sans Extra Condensed Medium"/>
              <a:buNone/>
              <a:defRPr sz="96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9600"/>
              <a:buFont typeface="Fira Sans Extra Condensed Medium"/>
              <a:buNone/>
              <a:defRPr sz="96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9600"/>
              <a:buFont typeface="Fira Sans Extra Condensed Medium"/>
              <a:buNone/>
              <a:defRPr sz="9600">
                <a:latin typeface="Fira Sans Extra Condensed Medium"/>
                <a:ea typeface="Fira Sans Extra Condensed Medium"/>
                <a:cs typeface="Fira Sans Extra Condensed Medium"/>
                <a:sym typeface="Fira Sans Extra Condensed Medium"/>
              </a:defRPr>
            </a:lvl9pPr>
          </a:lstStyle>
          <a:p>
            <a:r>
              <a:t>xx%</a:t>
            </a:r>
          </a:p>
        </p:txBody>
      </p:sp>
      <p:sp>
        <p:nvSpPr>
          <p:cNvPr id="76" name="Google Shape;76;p11"/>
          <p:cNvSpPr/>
          <p:nvPr/>
        </p:nvSpPr>
        <p:spPr>
          <a:xfrm>
            <a:off x="6966150" y="994475"/>
            <a:ext cx="685800" cy="685800"/>
          </a:xfrm>
          <a:prstGeom prst="ellipse">
            <a:avLst/>
          </a:prstGeom>
          <a:gradFill>
            <a:gsLst>
              <a:gs pos="0">
                <a:srgbClr val="00151F">
                  <a:alpha val="42745"/>
                </a:srgbClr>
              </a:gs>
              <a:gs pos="58999">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7" name="Google Shape;77;p11"/>
          <p:cNvPicPr preferRelativeResize="0"/>
          <p:nvPr/>
        </p:nvPicPr>
        <p:blipFill rotWithShape="1">
          <a:blip r:embed="rId3">
            <a:alphaModFix/>
          </a:blip>
          <a:srcRect b="50937"/>
          <a:stretch/>
        </p:blipFill>
        <p:spPr>
          <a:xfrm flipH="1">
            <a:off x="3199725" y="3828800"/>
            <a:ext cx="2744950" cy="1344099"/>
          </a:xfrm>
          <a:prstGeom prst="rect">
            <a:avLst/>
          </a:prstGeom>
          <a:noFill/>
          <a:ln>
            <a:noFill/>
          </a:ln>
        </p:spPr>
      </p:pic>
      <p:pic>
        <p:nvPicPr>
          <p:cNvPr id="78" name="Google Shape;78;p11"/>
          <p:cNvPicPr preferRelativeResize="0"/>
          <p:nvPr/>
        </p:nvPicPr>
        <p:blipFill rotWithShape="1">
          <a:blip r:embed="rId4">
            <a:alphaModFix/>
          </a:blip>
          <a:srcRect/>
          <a:stretch/>
        </p:blipFill>
        <p:spPr>
          <a:xfrm rot="10800000">
            <a:off x="7079123" y="1107926"/>
            <a:ext cx="459788" cy="458832"/>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able of contents">
  <p:cSld name="CUSTOM">
    <p:bg>
      <p:bgPr>
        <a:blipFill>
          <a:blip r:embed="rId2">
            <a:alphaModFix/>
          </a:blip>
          <a:stretch>
            <a:fillRect/>
          </a:stretch>
        </a:blipFill>
        <a:effectLst/>
      </p:bgPr>
    </p:bg>
    <p:spTree>
      <p:nvGrpSpPr>
        <p:cNvPr id="1" name="Shape 79"/>
        <p:cNvGrpSpPr/>
        <p:nvPr/>
      </p:nvGrpSpPr>
      <p:grpSpPr>
        <a:xfrm>
          <a:off x="0" y="0"/>
          <a:ext cx="0" cy="0"/>
          <a:chOff x="0" y="0"/>
          <a:chExt cx="0" cy="0"/>
        </a:xfrm>
      </p:grpSpPr>
      <p:sp>
        <p:nvSpPr>
          <p:cNvPr id="80" name="Google Shape;80;p12"/>
          <p:cNvSpPr txBox="1">
            <a:spLocks noGrp="1"/>
          </p:cNvSpPr>
          <p:nvPr>
            <p:ph type="ctrTitle"/>
          </p:nvPr>
        </p:nvSpPr>
        <p:spPr>
          <a:xfrm>
            <a:off x="1204900" y="1383139"/>
            <a:ext cx="31554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000">
                <a:solidFill>
                  <a:schemeClr val="dk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81" name="Google Shape;81;p12"/>
          <p:cNvSpPr txBox="1">
            <a:spLocks noGrp="1"/>
          </p:cNvSpPr>
          <p:nvPr>
            <p:ph type="subTitle" idx="1"/>
          </p:nvPr>
        </p:nvSpPr>
        <p:spPr>
          <a:xfrm flipH="1">
            <a:off x="1205250" y="1898825"/>
            <a:ext cx="2801100" cy="52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accent2"/>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2" name="Google Shape;82;p12"/>
          <p:cNvSpPr txBox="1">
            <a:spLocks noGrp="1"/>
          </p:cNvSpPr>
          <p:nvPr>
            <p:ph type="ctrTitle" idx="2"/>
          </p:nvPr>
        </p:nvSpPr>
        <p:spPr>
          <a:xfrm>
            <a:off x="1204900" y="3416963"/>
            <a:ext cx="31554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000">
                <a:solidFill>
                  <a:schemeClr val="dk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83" name="Google Shape;83;p12"/>
          <p:cNvSpPr txBox="1">
            <a:spLocks noGrp="1"/>
          </p:cNvSpPr>
          <p:nvPr>
            <p:ph type="subTitle" idx="3"/>
          </p:nvPr>
        </p:nvSpPr>
        <p:spPr>
          <a:xfrm flipH="1">
            <a:off x="1205250" y="3932650"/>
            <a:ext cx="2801100" cy="52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accent2"/>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4" name="Google Shape;84;p12"/>
          <p:cNvSpPr txBox="1">
            <a:spLocks noGrp="1"/>
          </p:cNvSpPr>
          <p:nvPr>
            <p:ph type="ctrTitle" idx="4"/>
          </p:nvPr>
        </p:nvSpPr>
        <p:spPr>
          <a:xfrm>
            <a:off x="5256950" y="1383139"/>
            <a:ext cx="31551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000">
                <a:solidFill>
                  <a:schemeClr val="dk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85" name="Google Shape;85;p12"/>
          <p:cNvSpPr txBox="1">
            <a:spLocks noGrp="1"/>
          </p:cNvSpPr>
          <p:nvPr>
            <p:ph type="subTitle" idx="5"/>
          </p:nvPr>
        </p:nvSpPr>
        <p:spPr>
          <a:xfrm flipH="1">
            <a:off x="5257300" y="1898825"/>
            <a:ext cx="2801100" cy="52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accent2"/>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6" name="Google Shape;86;p12"/>
          <p:cNvSpPr txBox="1">
            <a:spLocks noGrp="1"/>
          </p:cNvSpPr>
          <p:nvPr>
            <p:ph type="ctrTitle" idx="6"/>
          </p:nvPr>
        </p:nvSpPr>
        <p:spPr>
          <a:xfrm>
            <a:off x="5256950" y="3416963"/>
            <a:ext cx="31551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000">
                <a:solidFill>
                  <a:schemeClr val="dk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87" name="Google Shape;87;p12"/>
          <p:cNvSpPr txBox="1">
            <a:spLocks noGrp="1"/>
          </p:cNvSpPr>
          <p:nvPr>
            <p:ph type="subTitle" idx="7"/>
          </p:nvPr>
        </p:nvSpPr>
        <p:spPr>
          <a:xfrm flipH="1">
            <a:off x="5257300" y="3932650"/>
            <a:ext cx="2801100" cy="52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accent2"/>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8" name="Google Shape;88;p12"/>
          <p:cNvSpPr txBox="1">
            <a:spLocks noGrp="1"/>
          </p:cNvSpPr>
          <p:nvPr>
            <p:ph type="title" idx="8" hasCustomPrompt="1"/>
          </p:nvPr>
        </p:nvSpPr>
        <p:spPr>
          <a:xfrm flipH="1">
            <a:off x="1204900" y="2979627"/>
            <a:ext cx="2046300" cy="612000"/>
          </a:xfrm>
          <a:prstGeom prst="rect">
            <a:avLst/>
          </a:prstGeom>
          <a:noFill/>
        </p:spPr>
        <p:txBody>
          <a:bodyPr spcFirstLastPara="1" wrap="square" lIns="91425" tIns="91425" rIns="91425" bIns="91425" anchor="b" anchorCtr="0">
            <a:noAutofit/>
          </a:bodyPr>
          <a:lstStyle>
            <a:lvl1pPr lvl="0" rtl="0">
              <a:spcBef>
                <a:spcPts val="0"/>
              </a:spcBef>
              <a:spcAft>
                <a:spcPts val="0"/>
              </a:spcAft>
              <a:buClr>
                <a:schemeClr val="accent2"/>
              </a:buClr>
              <a:buSzPts val="3600"/>
              <a:buNone/>
              <a:defRPr sz="3000">
                <a:solidFill>
                  <a:schemeClr val="dk1"/>
                </a:solidFill>
              </a:defRPr>
            </a:lvl1pPr>
            <a:lvl2pPr lvl="1" rtl="0">
              <a:spcBef>
                <a:spcPts val="0"/>
              </a:spcBef>
              <a:spcAft>
                <a:spcPts val="0"/>
              </a:spcAft>
              <a:buClr>
                <a:schemeClr val="accent2"/>
              </a:buClr>
              <a:buSzPts val="4800"/>
              <a:buFont typeface="Fira Sans Extra Condensed Medium"/>
              <a:buNone/>
              <a:defRPr sz="4800">
                <a:solidFill>
                  <a:schemeClr val="accent2"/>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accent2"/>
              </a:buClr>
              <a:buSzPts val="4800"/>
              <a:buFont typeface="Fira Sans Extra Condensed Medium"/>
              <a:buNone/>
              <a:defRPr sz="4800">
                <a:solidFill>
                  <a:schemeClr val="accent2"/>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accent2"/>
              </a:buClr>
              <a:buSzPts val="4800"/>
              <a:buFont typeface="Fira Sans Extra Condensed Medium"/>
              <a:buNone/>
              <a:defRPr sz="4800">
                <a:solidFill>
                  <a:schemeClr val="accent2"/>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accent2"/>
              </a:buClr>
              <a:buSzPts val="4800"/>
              <a:buFont typeface="Fira Sans Extra Condensed Medium"/>
              <a:buNone/>
              <a:defRPr sz="4800">
                <a:solidFill>
                  <a:schemeClr val="accent2"/>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accent2"/>
              </a:buClr>
              <a:buSzPts val="4800"/>
              <a:buFont typeface="Fira Sans Extra Condensed Medium"/>
              <a:buNone/>
              <a:defRPr sz="4800">
                <a:solidFill>
                  <a:schemeClr val="accent2"/>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accent2"/>
              </a:buClr>
              <a:buSzPts val="4800"/>
              <a:buFont typeface="Fira Sans Extra Condensed Medium"/>
              <a:buNone/>
              <a:defRPr sz="4800">
                <a:solidFill>
                  <a:schemeClr val="accent2"/>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accent2"/>
              </a:buClr>
              <a:buSzPts val="4800"/>
              <a:buFont typeface="Fira Sans Extra Condensed Medium"/>
              <a:buNone/>
              <a:defRPr sz="4800">
                <a:solidFill>
                  <a:schemeClr val="accent2"/>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accent2"/>
              </a:buClr>
              <a:buSzPts val="4800"/>
              <a:buFont typeface="Fira Sans Extra Condensed Medium"/>
              <a:buNone/>
              <a:defRPr sz="4800">
                <a:solidFill>
                  <a:schemeClr val="accent2"/>
                </a:solidFill>
                <a:latin typeface="Fira Sans Extra Condensed Medium"/>
                <a:ea typeface="Fira Sans Extra Condensed Medium"/>
                <a:cs typeface="Fira Sans Extra Condensed Medium"/>
                <a:sym typeface="Fira Sans Extra Condensed Medium"/>
              </a:defRPr>
            </a:lvl9pPr>
          </a:lstStyle>
          <a:p>
            <a:r>
              <a:t>xx%</a:t>
            </a:r>
          </a:p>
        </p:txBody>
      </p:sp>
      <p:sp>
        <p:nvSpPr>
          <p:cNvPr id="89" name="Google Shape;89;p12"/>
          <p:cNvSpPr txBox="1">
            <a:spLocks noGrp="1"/>
          </p:cNvSpPr>
          <p:nvPr>
            <p:ph type="title" idx="9" hasCustomPrompt="1"/>
          </p:nvPr>
        </p:nvSpPr>
        <p:spPr>
          <a:xfrm flipH="1">
            <a:off x="1204900" y="931626"/>
            <a:ext cx="2046300" cy="612000"/>
          </a:xfrm>
          <a:prstGeom prst="rect">
            <a:avLst/>
          </a:prstGeom>
          <a:noFill/>
        </p:spPr>
        <p:txBody>
          <a:bodyPr spcFirstLastPara="1" wrap="square" lIns="91425" tIns="91425" rIns="91425" bIns="91425" anchor="b" anchorCtr="0">
            <a:noAutofit/>
          </a:bodyPr>
          <a:lstStyle>
            <a:lvl1pPr lvl="0" rtl="0">
              <a:spcBef>
                <a:spcPts val="0"/>
              </a:spcBef>
              <a:spcAft>
                <a:spcPts val="0"/>
              </a:spcAft>
              <a:buClr>
                <a:schemeClr val="accent2"/>
              </a:buClr>
              <a:buSzPts val="3600"/>
              <a:buNone/>
              <a:defRPr sz="3000">
                <a:solidFill>
                  <a:schemeClr val="dk1"/>
                </a:solidFill>
              </a:defRPr>
            </a:lvl1pPr>
            <a:lvl2pPr lvl="1" rtl="0">
              <a:spcBef>
                <a:spcPts val="0"/>
              </a:spcBef>
              <a:spcAft>
                <a:spcPts val="0"/>
              </a:spcAft>
              <a:buClr>
                <a:schemeClr val="accent2"/>
              </a:buClr>
              <a:buSzPts val="4800"/>
              <a:buFont typeface="Fira Sans Extra Condensed Medium"/>
              <a:buNone/>
              <a:defRPr sz="4800">
                <a:solidFill>
                  <a:schemeClr val="accent2"/>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accent2"/>
              </a:buClr>
              <a:buSzPts val="4800"/>
              <a:buFont typeface="Fira Sans Extra Condensed Medium"/>
              <a:buNone/>
              <a:defRPr sz="4800">
                <a:solidFill>
                  <a:schemeClr val="accent2"/>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accent2"/>
              </a:buClr>
              <a:buSzPts val="4800"/>
              <a:buFont typeface="Fira Sans Extra Condensed Medium"/>
              <a:buNone/>
              <a:defRPr sz="4800">
                <a:solidFill>
                  <a:schemeClr val="accent2"/>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accent2"/>
              </a:buClr>
              <a:buSzPts val="4800"/>
              <a:buFont typeface="Fira Sans Extra Condensed Medium"/>
              <a:buNone/>
              <a:defRPr sz="4800">
                <a:solidFill>
                  <a:schemeClr val="accent2"/>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accent2"/>
              </a:buClr>
              <a:buSzPts val="4800"/>
              <a:buFont typeface="Fira Sans Extra Condensed Medium"/>
              <a:buNone/>
              <a:defRPr sz="4800">
                <a:solidFill>
                  <a:schemeClr val="accent2"/>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accent2"/>
              </a:buClr>
              <a:buSzPts val="4800"/>
              <a:buFont typeface="Fira Sans Extra Condensed Medium"/>
              <a:buNone/>
              <a:defRPr sz="4800">
                <a:solidFill>
                  <a:schemeClr val="accent2"/>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accent2"/>
              </a:buClr>
              <a:buSzPts val="4800"/>
              <a:buFont typeface="Fira Sans Extra Condensed Medium"/>
              <a:buNone/>
              <a:defRPr sz="4800">
                <a:solidFill>
                  <a:schemeClr val="accent2"/>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accent2"/>
              </a:buClr>
              <a:buSzPts val="4800"/>
              <a:buFont typeface="Fira Sans Extra Condensed Medium"/>
              <a:buNone/>
              <a:defRPr sz="4800">
                <a:solidFill>
                  <a:schemeClr val="accent2"/>
                </a:solidFill>
                <a:latin typeface="Fira Sans Extra Condensed Medium"/>
                <a:ea typeface="Fira Sans Extra Condensed Medium"/>
                <a:cs typeface="Fira Sans Extra Condensed Medium"/>
                <a:sym typeface="Fira Sans Extra Condensed Medium"/>
              </a:defRPr>
            </a:lvl9pPr>
          </a:lstStyle>
          <a:p>
            <a:r>
              <a:t>xx%</a:t>
            </a:r>
          </a:p>
        </p:txBody>
      </p:sp>
      <p:sp>
        <p:nvSpPr>
          <p:cNvPr id="90" name="Google Shape;90;p12"/>
          <p:cNvSpPr txBox="1">
            <a:spLocks noGrp="1"/>
          </p:cNvSpPr>
          <p:nvPr>
            <p:ph type="title" idx="13" hasCustomPrompt="1"/>
          </p:nvPr>
        </p:nvSpPr>
        <p:spPr>
          <a:xfrm flipH="1">
            <a:off x="5256950" y="931626"/>
            <a:ext cx="2046300" cy="612000"/>
          </a:xfrm>
          <a:prstGeom prst="rect">
            <a:avLst/>
          </a:prstGeom>
          <a:noFill/>
        </p:spPr>
        <p:txBody>
          <a:bodyPr spcFirstLastPara="1" wrap="square" lIns="91425" tIns="91425" rIns="91425" bIns="91425" anchor="b" anchorCtr="0">
            <a:noAutofit/>
          </a:bodyPr>
          <a:lstStyle>
            <a:lvl1pPr lvl="0" rtl="0">
              <a:spcBef>
                <a:spcPts val="0"/>
              </a:spcBef>
              <a:spcAft>
                <a:spcPts val="0"/>
              </a:spcAft>
              <a:buClr>
                <a:schemeClr val="accent2"/>
              </a:buClr>
              <a:buSzPts val="3600"/>
              <a:buNone/>
              <a:defRPr sz="3000">
                <a:solidFill>
                  <a:schemeClr val="dk1"/>
                </a:solidFill>
              </a:defRPr>
            </a:lvl1pPr>
            <a:lvl2pPr lvl="1" rtl="0">
              <a:spcBef>
                <a:spcPts val="0"/>
              </a:spcBef>
              <a:spcAft>
                <a:spcPts val="0"/>
              </a:spcAft>
              <a:buClr>
                <a:schemeClr val="accent2"/>
              </a:buClr>
              <a:buSzPts val="4800"/>
              <a:buFont typeface="Fira Sans Extra Condensed Medium"/>
              <a:buNone/>
              <a:defRPr sz="4800">
                <a:solidFill>
                  <a:schemeClr val="accent2"/>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accent2"/>
              </a:buClr>
              <a:buSzPts val="4800"/>
              <a:buFont typeface="Fira Sans Extra Condensed Medium"/>
              <a:buNone/>
              <a:defRPr sz="4800">
                <a:solidFill>
                  <a:schemeClr val="accent2"/>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accent2"/>
              </a:buClr>
              <a:buSzPts val="4800"/>
              <a:buFont typeface="Fira Sans Extra Condensed Medium"/>
              <a:buNone/>
              <a:defRPr sz="4800">
                <a:solidFill>
                  <a:schemeClr val="accent2"/>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accent2"/>
              </a:buClr>
              <a:buSzPts val="4800"/>
              <a:buFont typeface="Fira Sans Extra Condensed Medium"/>
              <a:buNone/>
              <a:defRPr sz="4800">
                <a:solidFill>
                  <a:schemeClr val="accent2"/>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accent2"/>
              </a:buClr>
              <a:buSzPts val="4800"/>
              <a:buFont typeface="Fira Sans Extra Condensed Medium"/>
              <a:buNone/>
              <a:defRPr sz="4800">
                <a:solidFill>
                  <a:schemeClr val="accent2"/>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accent2"/>
              </a:buClr>
              <a:buSzPts val="4800"/>
              <a:buFont typeface="Fira Sans Extra Condensed Medium"/>
              <a:buNone/>
              <a:defRPr sz="4800">
                <a:solidFill>
                  <a:schemeClr val="accent2"/>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accent2"/>
              </a:buClr>
              <a:buSzPts val="4800"/>
              <a:buFont typeface="Fira Sans Extra Condensed Medium"/>
              <a:buNone/>
              <a:defRPr sz="4800">
                <a:solidFill>
                  <a:schemeClr val="accent2"/>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accent2"/>
              </a:buClr>
              <a:buSzPts val="4800"/>
              <a:buFont typeface="Fira Sans Extra Condensed Medium"/>
              <a:buNone/>
              <a:defRPr sz="4800">
                <a:solidFill>
                  <a:schemeClr val="accent2"/>
                </a:solidFill>
                <a:latin typeface="Fira Sans Extra Condensed Medium"/>
                <a:ea typeface="Fira Sans Extra Condensed Medium"/>
                <a:cs typeface="Fira Sans Extra Condensed Medium"/>
                <a:sym typeface="Fira Sans Extra Condensed Medium"/>
              </a:defRPr>
            </a:lvl9pPr>
          </a:lstStyle>
          <a:p>
            <a:r>
              <a:t>xx%</a:t>
            </a:r>
          </a:p>
        </p:txBody>
      </p:sp>
      <p:sp>
        <p:nvSpPr>
          <p:cNvPr id="91" name="Google Shape;91;p12"/>
          <p:cNvSpPr txBox="1">
            <a:spLocks noGrp="1"/>
          </p:cNvSpPr>
          <p:nvPr>
            <p:ph type="title" idx="14" hasCustomPrompt="1"/>
          </p:nvPr>
        </p:nvSpPr>
        <p:spPr>
          <a:xfrm flipH="1">
            <a:off x="5256950" y="2979632"/>
            <a:ext cx="2046300" cy="612000"/>
          </a:xfrm>
          <a:prstGeom prst="rect">
            <a:avLst/>
          </a:prstGeom>
          <a:noFill/>
        </p:spPr>
        <p:txBody>
          <a:bodyPr spcFirstLastPara="1" wrap="square" lIns="91425" tIns="91425" rIns="91425" bIns="91425" anchor="b" anchorCtr="0">
            <a:noAutofit/>
          </a:bodyPr>
          <a:lstStyle>
            <a:lvl1pPr lvl="0" rtl="0">
              <a:spcBef>
                <a:spcPts val="0"/>
              </a:spcBef>
              <a:spcAft>
                <a:spcPts val="0"/>
              </a:spcAft>
              <a:buClr>
                <a:schemeClr val="accent2"/>
              </a:buClr>
              <a:buSzPts val="3600"/>
              <a:buNone/>
              <a:defRPr sz="3000">
                <a:solidFill>
                  <a:schemeClr val="dk1"/>
                </a:solidFill>
              </a:defRPr>
            </a:lvl1pPr>
            <a:lvl2pPr lvl="1" rtl="0">
              <a:spcBef>
                <a:spcPts val="0"/>
              </a:spcBef>
              <a:spcAft>
                <a:spcPts val="0"/>
              </a:spcAft>
              <a:buClr>
                <a:schemeClr val="accent2"/>
              </a:buClr>
              <a:buSzPts val="4800"/>
              <a:buFont typeface="Fira Sans Extra Condensed Medium"/>
              <a:buNone/>
              <a:defRPr sz="4800">
                <a:solidFill>
                  <a:schemeClr val="accent2"/>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accent2"/>
              </a:buClr>
              <a:buSzPts val="4800"/>
              <a:buFont typeface="Fira Sans Extra Condensed Medium"/>
              <a:buNone/>
              <a:defRPr sz="4800">
                <a:solidFill>
                  <a:schemeClr val="accent2"/>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accent2"/>
              </a:buClr>
              <a:buSzPts val="4800"/>
              <a:buFont typeface="Fira Sans Extra Condensed Medium"/>
              <a:buNone/>
              <a:defRPr sz="4800">
                <a:solidFill>
                  <a:schemeClr val="accent2"/>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accent2"/>
              </a:buClr>
              <a:buSzPts val="4800"/>
              <a:buFont typeface="Fira Sans Extra Condensed Medium"/>
              <a:buNone/>
              <a:defRPr sz="4800">
                <a:solidFill>
                  <a:schemeClr val="accent2"/>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accent2"/>
              </a:buClr>
              <a:buSzPts val="4800"/>
              <a:buFont typeface="Fira Sans Extra Condensed Medium"/>
              <a:buNone/>
              <a:defRPr sz="4800">
                <a:solidFill>
                  <a:schemeClr val="accent2"/>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accent2"/>
              </a:buClr>
              <a:buSzPts val="4800"/>
              <a:buFont typeface="Fira Sans Extra Condensed Medium"/>
              <a:buNone/>
              <a:defRPr sz="4800">
                <a:solidFill>
                  <a:schemeClr val="accent2"/>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accent2"/>
              </a:buClr>
              <a:buSzPts val="4800"/>
              <a:buFont typeface="Fira Sans Extra Condensed Medium"/>
              <a:buNone/>
              <a:defRPr sz="4800">
                <a:solidFill>
                  <a:schemeClr val="accent2"/>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accent2"/>
              </a:buClr>
              <a:buSzPts val="4800"/>
              <a:buFont typeface="Fira Sans Extra Condensed Medium"/>
              <a:buNone/>
              <a:defRPr sz="4800">
                <a:solidFill>
                  <a:schemeClr val="accent2"/>
                </a:solidFill>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blipFill>
          <a:blip r:embed="rId28">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4800"/>
              <a:buFont typeface="Saira SemiCondensed Medium"/>
              <a:buNone/>
              <a:defRPr sz="4800">
                <a:solidFill>
                  <a:schemeClr val="dk1"/>
                </a:solidFill>
                <a:latin typeface="Saira SemiCondensed Medium"/>
                <a:ea typeface="Saira SemiCondensed Medium"/>
                <a:cs typeface="Saira SemiCondensed Medium"/>
                <a:sym typeface="Saira SemiCondensed Medium"/>
              </a:defRPr>
            </a:lvl1pPr>
            <a:lvl2pPr lvl="1">
              <a:spcBef>
                <a:spcPts val="0"/>
              </a:spcBef>
              <a:spcAft>
                <a:spcPts val="0"/>
              </a:spcAft>
              <a:buClr>
                <a:schemeClr val="dk1"/>
              </a:buClr>
              <a:buSzPts val="4800"/>
              <a:buFont typeface="Saira SemiCondensed Medium"/>
              <a:buNone/>
              <a:defRPr sz="4800">
                <a:solidFill>
                  <a:schemeClr val="dk1"/>
                </a:solidFill>
                <a:latin typeface="Saira SemiCondensed Medium"/>
                <a:ea typeface="Saira SemiCondensed Medium"/>
                <a:cs typeface="Saira SemiCondensed Medium"/>
                <a:sym typeface="Saira SemiCondensed Medium"/>
              </a:defRPr>
            </a:lvl2pPr>
            <a:lvl3pPr lvl="2">
              <a:spcBef>
                <a:spcPts val="0"/>
              </a:spcBef>
              <a:spcAft>
                <a:spcPts val="0"/>
              </a:spcAft>
              <a:buClr>
                <a:schemeClr val="dk1"/>
              </a:buClr>
              <a:buSzPts val="4800"/>
              <a:buFont typeface="Saira SemiCondensed Medium"/>
              <a:buNone/>
              <a:defRPr sz="4800">
                <a:solidFill>
                  <a:schemeClr val="dk1"/>
                </a:solidFill>
                <a:latin typeface="Saira SemiCondensed Medium"/>
                <a:ea typeface="Saira SemiCondensed Medium"/>
                <a:cs typeface="Saira SemiCondensed Medium"/>
                <a:sym typeface="Saira SemiCondensed Medium"/>
              </a:defRPr>
            </a:lvl3pPr>
            <a:lvl4pPr lvl="3">
              <a:spcBef>
                <a:spcPts val="0"/>
              </a:spcBef>
              <a:spcAft>
                <a:spcPts val="0"/>
              </a:spcAft>
              <a:buClr>
                <a:schemeClr val="dk1"/>
              </a:buClr>
              <a:buSzPts val="4800"/>
              <a:buFont typeface="Saira SemiCondensed Medium"/>
              <a:buNone/>
              <a:defRPr sz="4800">
                <a:solidFill>
                  <a:schemeClr val="dk1"/>
                </a:solidFill>
                <a:latin typeface="Saira SemiCondensed Medium"/>
                <a:ea typeface="Saira SemiCondensed Medium"/>
                <a:cs typeface="Saira SemiCondensed Medium"/>
                <a:sym typeface="Saira SemiCondensed Medium"/>
              </a:defRPr>
            </a:lvl4pPr>
            <a:lvl5pPr lvl="4">
              <a:spcBef>
                <a:spcPts val="0"/>
              </a:spcBef>
              <a:spcAft>
                <a:spcPts val="0"/>
              </a:spcAft>
              <a:buClr>
                <a:schemeClr val="dk1"/>
              </a:buClr>
              <a:buSzPts val="4800"/>
              <a:buFont typeface="Saira SemiCondensed Medium"/>
              <a:buNone/>
              <a:defRPr sz="4800">
                <a:solidFill>
                  <a:schemeClr val="dk1"/>
                </a:solidFill>
                <a:latin typeface="Saira SemiCondensed Medium"/>
                <a:ea typeface="Saira SemiCondensed Medium"/>
                <a:cs typeface="Saira SemiCondensed Medium"/>
                <a:sym typeface="Saira SemiCondensed Medium"/>
              </a:defRPr>
            </a:lvl5pPr>
            <a:lvl6pPr lvl="5">
              <a:spcBef>
                <a:spcPts val="0"/>
              </a:spcBef>
              <a:spcAft>
                <a:spcPts val="0"/>
              </a:spcAft>
              <a:buClr>
                <a:schemeClr val="dk1"/>
              </a:buClr>
              <a:buSzPts val="4800"/>
              <a:buFont typeface="Saira SemiCondensed Medium"/>
              <a:buNone/>
              <a:defRPr sz="4800">
                <a:solidFill>
                  <a:schemeClr val="dk1"/>
                </a:solidFill>
                <a:latin typeface="Saira SemiCondensed Medium"/>
                <a:ea typeface="Saira SemiCondensed Medium"/>
                <a:cs typeface="Saira SemiCondensed Medium"/>
                <a:sym typeface="Saira SemiCondensed Medium"/>
              </a:defRPr>
            </a:lvl6pPr>
            <a:lvl7pPr lvl="6">
              <a:spcBef>
                <a:spcPts val="0"/>
              </a:spcBef>
              <a:spcAft>
                <a:spcPts val="0"/>
              </a:spcAft>
              <a:buClr>
                <a:schemeClr val="dk1"/>
              </a:buClr>
              <a:buSzPts val="4800"/>
              <a:buFont typeface="Saira SemiCondensed Medium"/>
              <a:buNone/>
              <a:defRPr sz="4800">
                <a:solidFill>
                  <a:schemeClr val="dk1"/>
                </a:solidFill>
                <a:latin typeface="Saira SemiCondensed Medium"/>
                <a:ea typeface="Saira SemiCondensed Medium"/>
                <a:cs typeface="Saira SemiCondensed Medium"/>
                <a:sym typeface="Saira SemiCondensed Medium"/>
              </a:defRPr>
            </a:lvl7pPr>
            <a:lvl8pPr lvl="7">
              <a:spcBef>
                <a:spcPts val="0"/>
              </a:spcBef>
              <a:spcAft>
                <a:spcPts val="0"/>
              </a:spcAft>
              <a:buClr>
                <a:schemeClr val="dk1"/>
              </a:buClr>
              <a:buSzPts val="4800"/>
              <a:buFont typeface="Saira SemiCondensed Medium"/>
              <a:buNone/>
              <a:defRPr sz="4800">
                <a:solidFill>
                  <a:schemeClr val="dk1"/>
                </a:solidFill>
                <a:latin typeface="Saira SemiCondensed Medium"/>
                <a:ea typeface="Saira SemiCondensed Medium"/>
                <a:cs typeface="Saira SemiCondensed Medium"/>
                <a:sym typeface="Saira SemiCondensed Medium"/>
              </a:defRPr>
            </a:lvl8pPr>
            <a:lvl9pPr lvl="8">
              <a:spcBef>
                <a:spcPts val="0"/>
              </a:spcBef>
              <a:spcAft>
                <a:spcPts val="0"/>
              </a:spcAft>
              <a:buClr>
                <a:schemeClr val="dk1"/>
              </a:buClr>
              <a:buSzPts val="4800"/>
              <a:buFont typeface="Saira SemiCondensed Medium"/>
              <a:buNone/>
              <a:defRPr sz="4800">
                <a:solidFill>
                  <a:schemeClr val="dk1"/>
                </a:solidFill>
                <a:latin typeface="Saira SemiCondensed Medium"/>
                <a:ea typeface="Saira SemiCondensed Medium"/>
                <a:cs typeface="Saira SemiCondensed Medium"/>
                <a:sym typeface="Saira SemiCondensed Medium"/>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Anaheim"/>
              <a:buChar char="●"/>
              <a:defRPr>
                <a:solidFill>
                  <a:schemeClr val="dk1"/>
                </a:solidFill>
                <a:latin typeface="Anaheim"/>
                <a:ea typeface="Anaheim"/>
                <a:cs typeface="Anaheim"/>
                <a:sym typeface="Anaheim"/>
              </a:defRPr>
            </a:lvl1pPr>
            <a:lvl2pPr marL="914400" lvl="1" indent="-317500">
              <a:lnSpc>
                <a:spcPct val="115000"/>
              </a:lnSpc>
              <a:spcBef>
                <a:spcPts val="1600"/>
              </a:spcBef>
              <a:spcAft>
                <a:spcPts val="0"/>
              </a:spcAft>
              <a:buClr>
                <a:schemeClr val="dk1"/>
              </a:buClr>
              <a:buSzPts val="1400"/>
              <a:buFont typeface="Anaheim"/>
              <a:buChar char="○"/>
              <a:defRPr>
                <a:solidFill>
                  <a:schemeClr val="dk1"/>
                </a:solidFill>
                <a:latin typeface="Anaheim"/>
                <a:ea typeface="Anaheim"/>
                <a:cs typeface="Anaheim"/>
                <a:sym typeface="Anaheim"/>
              </a:defRPr>
            </a:lvl2pPr>
            <a:lvl3pPr marL="1371600" lvl="2" indent="-317500">
              <a:lnSpc>
                <a:spcPct val="115000"/>
              </a:lnSpc>
              <a:spcBef>
                <a:spcPts val="1600"/>
              </a:spcBef>
              <a:spcAft>
                <a:spcPts val="0"/>
              </a:spcAft>
              <a:buClr>
                <a:schemeClr val="dk1"/>
              </a:buClr>
              <a:buSzPts val="1400"/>
              <a:buFont typeface="Anaheim"/>
              <a:buChar char="■"/>
              <a:defRPr>
                <a:solidFill>
                  <a:schemeClr val="dk1"/>
                </a:solidFill>
                <a:latin typeface="Anaheim"/>
                <a:ea typeface="Anaheim"/>
                <a:cs typeface="Anaheim"/>
                <a:sym typeface="Anaheim"/>
              </a:defRPr>
            </a:lvl3pPr>
            <a:lvl4pPr marL="1828800" lvl="3" indent="-317500">
              <a:lnSpc>
                <a:spcPct val="115000"/>
              </a:lnSpc>
              <a:spcBef>
                <a:spcPts val="1600"/>
              </a:spcBef>
              <a:spcAft>
                <a:spcPts val="0"/>
              </a:spcAft>
              <a:buClr>
                <a:schemeClr val="dk1"/>
              </a:buClr>
              <a:buSzPts val="1400"/>
              <a:buFont typeface="Anaheim"/>
              <a:buChar char="●"/>
              <a:defRPr>
                <a:solidFill>
                  <a:schemeClr val="dk1"/>
                </a:solidFill>
                <a:latin typeface="Anaheim"/>
                <a:ea typeface="Anaheim"/>
                <a:cs typeface="Anaheim"/>
                <a:sym typeface="Anaheim"/>
              </a:defRPr>
            </a:lvl4pPr>
            <a:lvl5pPr marL="2286000" lvl="4" indent="-317500">
              <a:lnSpc>
                <a:spcPct val="115000"/>
              </a:lnSpc>
              <a:spcBef>
                <a:spcPts val="1600"/>
              </a:spcBef>
              <a:spcAft>
                <a:spcPts val="0"/>
              </a:spcAft>
              <a:buClr>
                <a:schemeClr val="dk1"/>
              </a:buClr>
              <a:buSzPts val="1400"/>
              <a:buFont typeface="Anaheim"/>
              <a:buChar char="○"/>
              <a:defRPr>
                <a:solidFill>
                  <a:schemeClr val="dk1"/>
                </a:solidFill>
                <a:latin typeface="Anaheim"/>
                <a:ea typeface="Anaheim"/>
                <a:cs typeface="Anaheim"/>
                <a:sym typeface="Anaheim"/>
              </a:defRPr>
            </a:lvl5pPr>
            <a:lvl6pPr marL="2743200" lvl="5" indent="-317500">
              <a:lnSpc>
                <a:spcPct val="115000"/>
              </a:lnSpc>
              <a:spcBef>
                <a:spcPts val="1600"/>
              </a:spcBef>
              <a:spcAft>
                <a:spcPts val="0"/>
              </a:spcAft>
              <a:buClr>
                <a:schemeClr val="dk1"/>
              </a:buClr>
              <a:buSzPts val="1400"/>
              <a:buFont typeface="Anaheim"/>
              <a:buChar char="■"/>
              <a:defRPr>
                <a:solidFill>
                  <a:schemeClr val="dk1"/>
                </a:solidFill>
                <a:latin typeface="Anaheim"/>
                <a:ea typeface="Anaheim"/>
                <a:cs typeface="Anaheim"/>
                <a:sym typeface="Anaheim"/>
              </a:defRPr>
            </a:lvl6pPr>
            <a:lvl7pPr marL="3200400" lvl="6" indent="-317500">
              <a:lnSpc>
                <a:spcPct val="115000"/>
              </a:lnSpc>
              <a:spcBef>
                <a:spcPts val="1600"/>
              </a:spcBef>
              <a:spcAft>
                <a:spcPts val="0"/>
              </a:spcAft>
              <a:buClr>
                <a:schemeClr val="dk1"/>
              </a:buClr>
              <a:buSzPts val="1400"/>
              <a:buFont typeface="Anaheim"/>
              <a:buChar char="●"/>
              <a:defRPr>
                <a:solidFill>
                  <a:schemeClr val="dk1"/>
                </a:solidFill>
                <a:latin typeface="Anaheim"/>
                <a:ea typeface="Anaheim"/>
                <a:cs typeface="Anaheim"/>
                <a:sym typeface="Anaheim"/>
              </a:defRPr>
            </a:lvl7pPr>
            <a:lvl8pPr marL="3657600" lvl="7" indent="-317500">
              <a:lnSpc>
                <a:spcPct val="115000"/>
              </a:lnSpc>
              <a:spcBef>
                <a:spcPts val="1600"/>
              </a:spcBef>
              <a:spcAft>
                <a:spcPts val="0"/>
              </a:spcAft>
              <a:buClr>
                <a:schemeClr val="dk1"/>
              </a:buClr>
              <a:buSzPts val="1400"/>
              <a:buFont typeface="Anaheim"/>
              <a:buChar char="○"/>
              <a:defRPr>
                <a:solidFill>
                  <a:schemeClr val="dk1"/>
                </a:solidFill>
                <a:latin typeface="Anaheim"/>
                <a:ea typeface="Anaheim"/>
                <a:cs typeface="Anaheim"/>
                <a:sym typeface="Anaheim"/>
              </a:defRPr>
            </a:lvl8pPr>
            <a:lvl9pPr marL="4114800" lvl="8" indent="-317500">
              <a:lnSpc>
                <a:spcPct val="115000"/>
              </a:lnSpc>
              <a:spcBef>
                <a:spcPts val="1600"/>
              </a:spcBef>
              <a:spcAft>
                <a:spcPts val="1600"/>
              </a:spcAft>
              <a:buClr>
                <a:schemeClr val="dk1"/>
              </a:buClr>
              <a:buSzPts val="1400"/>
              <a:buFont typeface="Anaheim"/>
              <a:buChar char="■"/>
              <a:defRPr>
                <a:solidFill>
                  <a:schemeClr val="dk1"/>
                </a:solidFill>
                <a:latin typeface="Anaheim"/>
                <a:ea typeface="Anaheim"/>
                <a:cs typeface="Anaheim"/>
                <a:sym typeface="Anaheim"/>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1" r:id="rId11"/>
    <p:sldLayoutId id="2147483662" r:id="rId12"/>
    <p:sldLayoutId id="2147483663" r:id="rId13"/>
    <p:sldLayoutId id="2147483664" r:id="rId14"/>
    <p:sldLayoutId id="2147483665" r:id="rId15"/>
    <p:sldLayoutId id="2147483666" r:id="rId16"/>
    <p:sldLayoutId id="2147483667" r:id="rId17"/>
    <p:sldLayoutId id="2147483668" r:id="rId18"/>
    <p:sldLayoutId id="2147483669" r:id="rId19"/>
    <p:sldLayoutId id="2147483670" r:id="rId20"/>
    <p:sldLayoutId id="2147483671" r:id="rId21"/>
    <p:sldLayoutId id="2147483673" r:id="rId22"/>
    <p:sldLayoutId id="2147483674" r:id="rId23"/>
    <p:sldLayoutId id="2147483678" r:id="rId24"/>
    <p:sldLayoutId id="2147483680" r:id="rId25"/>
    <p:sldLayoutId id="2147483682" r:id="rId2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4.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12.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14.xml"/><Relationship Id="rId5" Type="http://schemas.openxmlformats.org/officeDocument/2006/relationships/image" Target="../media/image11.png"/><Relationship Id="rId4" Type="http://schemas.openxmlformats.org/officeDocument/2006/relationships/hyperlink" Target="https://docs.google.com/spreadsheets/d/1jTu6BWEu8mJIVhS-djhuhbnXNRWMSHpFhyfkKSEqdRY/copy"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3.xml"/><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5.xml"/><Relationship Id="rId1" Type="http://schemas.openxmlformats.org/officeDocument/2006/relationships/slideLayout" Target="../slideLayouts/slideLayout17.xml"/></Relationships>
</file>

<file path=ppt/slides/_rels/slide2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6.xml"/><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8.xml"/><Relationship Id="rId1" Type="http://schemas.openxmlformats.org/officeDocument/2006/relationships/slideLayout" Target="../slideLayouts/slideLayout19.xml"/><Relationship Id="rId4" Type="http://schemas.openxmlformats.org/officeDocument/2006/relationships/image" Target="../media/image12.jpg"/></Relationships>
</file>

<file path=ppt/slides/_rels/slide2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9.xml"/><Relationship Id="rId1" Type="http://schemas.openxmlformats.org/officeDocument/2006/relationships/slideLayout" Target="../slideLayouts/slideLayout20.xml"/><Relationship Id="rId4" Type="http://schemas.openxmlformats.org/officeDocument/2006/relationships/image" Target="../media/image13.jp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0.xml"/><Relationship Id="rId1" Type="http://schemas.openxmlformats.org/officeDocument/2006/relationships/slideLayout" Target="../slideLayouts/slideLayout21.xml"/><Relationship Id="rId4" Type="http://schemas.openxmlformats.org/officeDocument/2006/relationships/image" Target="../media/image14.jp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5.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6.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31"/>
          <p:cNvSpPr txBox="1">
            <a:spLocks noGrp="1"/>
          </p:cNvSpPr>
          <p:nvPr>
            <p:ph type="subTitle" idx="1"/>
          </p:nvPr>
        </p:nvSpPr>
        <p:spPr>
          <a:xfrm flipH="1">
            <a:off x="4721687" y="3220316"/>
            <a:ext cx="3702300" cy="577800"/>
          </a:xfrm>
          <a:prstGeom prst="rect">
            <a:avLst/>
          </a:prstGeom>
        </p:spPr>
        <p:txBody>
          <a:bodyPr spcFirstLastPara="1" wrap="square" lIns="91425" tIns="91425" rIns="91425" bIns="91425" anchor="t" anchorCtr="0">
            <a:noAutofit/>
          </a:bodyPr>
          <a:lstStyle/>
          <a:p>
            <a:pPr marL="0" lvl="0" indent="0" algn="r" rtl="0">
              <a:spcBef>
                <a:spcPts val="0"/>
              </a:spcBef>
              <a:spcAft>
                <a:spcPts val="1600"/>
              </a:spcAft>
              <a:buNone/>
            </a:pPr>
            <a:r>
              <a:rPr lang="en" dirty="0"/>
              <a:t>A Dee</a:t>
            </a:r>
            <a:r>
              <a:rPr lang="en-IN" dirty="0"/>
              <a:t>p Analysis</a:t>
            </a:r>
            <a:endParaRPr dirty="0"/>
          </a:p>
        </p:txBody>
      </p:sp>
      <p:sp>
        <p:nvSpPr>
          <p:cNvPr id="208" name="Google Shape;208;p31"/>
          <p:cNvSpPr txBox="1">
            <a:spLocks noGrp="1"/>
          </p:cNvSpPr>
          <p:nvPr>
            <p:ph type="ctrTitle"/>
          </p:nvPr>
        </p:nvSpPr>
        <p:spPr>
          <a:xfrm flipH="1">
            <a:off x="4721687" y="2290984"/>
            <a:ext cx="3702300" cy="10821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sz="5400" dirty="0"/>
              <a:t>C</a:t>
            </a:r>
            <a:r>
              <a:rPr lang="en-IN" sz="5400" dirty="0"/>
              <a:t>o</a:t>
            </a:r>
            <a:r>
              <a:rPr lang="en" sz="5400" dirty="0"/>
              <a:t>VID-19</a:t>
            </a:r>
            <a:endParaRPr sz="5400" dirty="0"/>
          </a:p>
        </p:txBody>
      </p:sp>
      <p:grpSp>
        <p:nvGrpSpPr>
          <p:cNvPr id="209" name="Google Shape;209;p31"/>
          <p:cNvGrpSpPr/>
          <p:nvPr/>
        </p:nvGrpSpPr>
        <p:grpSpPr>
          <a:xfrm flipH="1">
            <a:off x="4497597" y="2100639"/>
            <a:ext cx="4206917" cy="1744178"/>
            <a:chOff x="439473" y="1811648"/>
            <a:chExt cx="4206917" cy="1744178"/>
          </a:xfrm>
        </p:grpSpPr>
        <p:sp>
          <p:nvSpPr>
            <p:cNvPr id="210" name="Google Shape;210;p31"/>
            <p:cNvSpPr/>
            <p:nvPr/>
          </p:nvSpPr>
          <p:spPr>
            <a:xfrm>
              <a:off x="439473" y="3172127"/>
              <a:ext cx="383700" cy="383700"/>
            </a:xfrm>
            <a:prstGeom prst="corner">
              <a:avLst>
                <a:gd name="adj1" fmla="val 5799"/>
                <a:gd name="adj2" fmla="val 62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31"/>
            <p:cNvSpPr/>
            <p:nvPr/>
          </p:nvSpPr>
          <p:spPr>
            <a:xfrm rot="10800000">
              <a:off x="4262691" y="1811648"/>
              <a:ext cx="383700" cy="383700"/>
            </a:xfrm>
            <a:prstGeom prst="corner">
              <a:avLst>
                <a:gd name="adj1" fmla="val 5799"/>
                <a:gd name="adj2" fmla="val 62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6606712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23"/>
        <p:cNvGrpSpPr/>
        <p:nvPr/>
      </p:nvGrpSpPr>
      <p:grpSpPr>
        <a:xfrm>
          <a:off x="0" y="0"/>
          <a:ext cx="0" cy="0"/>
          <a:chOff x="0" y="0"/>
          <a:chExt cx="0" cy="0"/>
        </a:xfrm>
      </p:grpSpPr>
      <p:pic>
        <p:nvPicPr>
          <p:cNvPr id="324" name="Google Shape;324;p40"/>
          <p:cNvPicPr preferRelativeResize="0"/>
          <p:nvPr/>
        </p:nvPicPr>
        <p:blipFill rotWithShape="1">
          <a:blip r:embed="rId4">
            <a:alphaModFix/>
          </a:blip>
          <a:srcRect l="30885" r="30885"/>
          <a:stretch/>
        </p:blipFill>
        <p:spPr>
          <a:xfrm>
            <a:off x="5766350" y="294300"/>
            <a:ext cx="3095700" cy="4554900"/>
          </a:xfrm>
          <a:prstGeom prst="rect">
            <a:avLst/>
          </a:prstGeom>
          <a:noFill/>
          <a:ln>
            <a:noFill/>
          </a:ln>
        </p:spPr>
      </p:pic>
      <p:sp>
        <p:nvSpPr>
          <p:cNvPr id="325" name="Google Shape;325;p40"/>
          <p:cNvSpPr txBox="1">
            <a:spLocks noGrp="1"/>
          </p:cNvSpPr>
          <p:nvPr>
            <p:ph type="subTitle" idx="1"/>
          </p:nvPr>
        </p:nvSpPr>
        <p:spPr>
          <a:xfrm>
            <a:off x="720000" y="2877800"/>
            <a:ext cx="3791100" cy="1693200"/>
          </a:xfrm>
          <a:prstGeom prst="rect">
            <a:avLst/>
          </a:prstGeom>
        </p:spPr>
        <p:txBody>
          <a:bodyPr spcFirstLastPara="1" wrap="square" lIns="91425" tIns="91425" rIns="91425" bIns="91425" anchor="b" anchorCtr="0">
            <a:noAutofit/>
          </a:bodyPr>
          <a:lstStyle/>
          <a:p>
            <a:pPr marL="0" lvl="0" indent="0" algn="l" rtl="0">
              <a:spcBef>
                <a:spcPts val="0"/>
              </a:spcBef>
              <a:spcAft>
                <a:spcPts val="1600"/>
              </a:spcAft>
              <a:buNone/>
            </a:pPr>
            <a:r>
              <a:rPr lang="en"/>
              <a:t>Many people infected with COVID-19 show mild symptoms, especially during the first stages of the disease. Thus, you can still catch the disease from an infected person who only has a mere cough and does not feel ill</a:t>
            </a:r>
            <a:endParaRPr>
              <a:solidFill>
                <a:schemeClr val="accent2"/>
              </a:solidFill>
            </a:endParaRPr>
          </a:p>
        </p:txBody>
      </p:sp>
      <p:sp>
        <p:nvSpPr>
          <p:cNvPr id="326" name="Google Shape;326;p40"/>
          <p:cNvSpPr txBox="1">
            <a:spLocks noGrp="1"/>
          </p:cNvSpPr>
          <p:nvPr>
            <p:ph type="ctrTitle"/>
          </p:nvPr>
        </p:nvSpPr>
        <p:spPr>
          <a:xfrm>
            <a:off x="720050" y="1234572"/>
            <a:ext cx="4559700" cy="155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t>ASYMPTOMATIC PEOPLE</a:t>
            </a:r>
          </a:p>
        </p:txBody>
      </p:sp>
      <p:sp>
        <p:nvSpPr>
          <p:cNvPr id="327" name="Google Shape;327;p40"/>
          <p:cNvSpPr/>
          <p:nvPr/>
        </p:nvSpPr>
        <p:spPr>
          <a:xfrm rot="10800000" flipH="1">
            <a:off x="426925" y="1081550"/>
            <a:ext cx="383700" cy="383700"/>
          </a:xfrm>
          <a:prstGeom prst="corner">
            <a:avLst>
              <a:gd name="adj1" fmla="val 5799"/>
              <a:gd name="adj2" fmla="val 62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31"/>
        <p:cNvGrpSpPr/>
        <p:nvPr/>
      </p:nvGrpSpPr>
      <p:grpSpPr>
        <a:xfrm>
          <a:off x="0" y="0"/>
          <a:ext cx="0" cy="0"/>
          <a:chOff x="0" y="0"/>
          <a:chExt cx="0" cy="0"/>
        </a:xfrm>
      </p:grpSpPr>
      <p:sp>
        <p:nvSpPr>
          <p:cNvPr id="332" name="Google Shape;332;p41"/>
          <p:cNvSpPr txBox="1">
            <a:spLocks noGrp="1"/>
          </p:cNvSpPr>
          <p:nvPr>
            <p:ph type="subTitle" idx="4294967295"/>
          </p:nvPr>
        </p:nvSpPr>
        <p:spPr>
          <a:xfrm>
            <a:off x="5188276" y="1513500"/>
            <a:ext cx="1956300" cy="402600"/>
          </a:xfrm>
          <a:prstGeom prst="rect">
            <a:avLst/>
          </a:prstGeom>
        </p:spPr>
        <p:txBody>
          <a:bodyPr spcFirstLastPara="1" wrap="square" lIns="91425" tIns="182875" rIns="91425" bIns="0" anchor="ctr" anchorCtr="0">
            <a:noAutofit/>
          </a:bodyPr>
          <a:lstStyle/>
          <a:p>
            <a:pPr marL="0" lvl="0" indent="0" algn="l" rtl="0">
              <a:spcBef>
                <a:spcPts val="0"/>
              </a:spcBef>
              <a:spcAft>
                <a:spcPts val="1600"/>
              </a:spcAft>
              <a:buNone/>
            </a:pPr>
            <a:r>
              <a:rPr lang="en" sz="1600">
                <a:latin typeface="Saira SemiCondensed Medium"/>
                <a:ea typeface="Saira SemiCondensed Medium"/>
                <a:cs typeface="Saira SemiCondensed Medium"/>
                <a:sym typeface="Saira SemiCondensed Medium"/>
              </a:rPr>
              <a:t>HIGH FEVER</a:t>
            </a:r>
            <a:endParaRPr sz="1600">
              <a:latin typeface="Saira SemiCondensed Medium"/>
              <a:ea typeface="Saira SemiCondensed Medium"/>
              <a:cs typeface="Saira SemiCondensed Medium"/>
              <a:sym typeface="Saira SemiCondensed Medium"/>
            </a:endParaRPr>
          </a:p>
        </p:txBody>
      </p:sp>
      <p:sp>
        <p:nvSpPr>
          <p:cNvPr id="333" name="Google Shape;333;p41"/>
          <p:cNvSpPr txBox="1">
            <a:spLocks noGrp="1"/>
          </p:cNvSpPr>
          <p:nvPr>
            <p:ph type="subTitle" idx="4294967295"/>
          </p:nvPr>
        </p:nvSpPr>
        <p:spPr>
          <a:xfrm>
            <a:off x="1607700" y="1513500"/>
            <a:ext cx="1956300" cy="402600"/>
          </a:xfrm>
          <a:prstGeom prst="rect">
            <a:avLst/>
          </a:prstGeom>
        </p:spPr>
        <p:txBody>
          <a:bodyPr spcFirstLastPara="1" wrap="square" lIns="91425" tIns="182875" rIns="91425" bIns="0" anchor="ctr" anchorCtr="0">
            <a:noAutofit/>
          </a:bodyPr>
          <a:lstStyle/>
          <a:p>
            <a:pPr marL="0" lvl="0" indent="0" algn="r" rtl="0">
              <a:spcBef>
                <a:spcPts val="0"/>
              </a:spcBef>
              <a:spcAft>
                <a:spcPts val="1600"/>
              </a:spcAft>
              <a:buNone/>
            </a:pPr>
            <a:r>
              <a:rPr lang="en" sz="1600">
                <a:latin typeface="Saira SemiCondensed Medium"/>
                <a:ea typeface="Saira SemiCondensed Medium"/>
                <a:cs typeface="Saira SemiCondensed Medium"/>
                <a:sym typeface="Saira SemiCondensed Medium"/>
              </a:rPr>
              <a:t>TIREDNESS</a:t>
            </a:r>
            <a:endParaRPr sz="1600">
              <a:latin typeface="Saira SemiCondensed Medium"/>
              <a:ea typeface="Saira SemiCondensed Medium"/>
              <a:cs typeface="Saira SemiCondensed Medium"/>
              <a:sym typeface="Saira SemiCondensed Medium"/>
            </a:endParaRPr>
          </a:p>
        </p:txBody>
      </p:sp>
      <p:sp>
        <p:nvSpPr>
          <p:cNvPr id="334" name="Google Shape;334;p41"/>
          <p:cNvSpPr txBox="1">
            <a:spLocks noGrp="1"/>
          </p:cNvSpPr>
          <p:nvPr>
            <p:ph type="subTitle" idx="4294967295"/>
          </p:nvPr>
        </p:nvSpPr>
        <p:spPr>
          <a:xfrm>
            <a:off x="5981721" y="3106375"/>
            <a:ext cx="2189700" cy="402600"/>
          </a:xfrm>
          <a:prstGeom prst="rect">
            <a:avLst/>
          </a:prstGeom>
        </p:spPr>
        <p:txBody>
          <a:bodyPr spcFirstLastPara="1" wrap="square" lIns="91425" tIns="182875" rIns="91425" bIns="0" anchor="ctr" anchorCtr="0">
            <a:noAutofit/>
          </a:bodyPr>
          <a:lstStyle/>
          <a:p>
            <a:pPr marL="0" lvl="0" indent="0" algn="l" rtl="0">
              <a:spcBef>
                <a:spcPts val="0"/>
              </a:spcBef>
              <a:spcAft>
                <a:spcPts val="1600"/>
              </a:spcAft>
              <a:buNone/>
            </a:pPr>
            <a:r>
              <a:rPr lang="en" sz="1600">
                <a:latin typeface="Saira SemiCondensed Medium"/>
                <a:ea typeface="Saira SemiCondensed Medium"/>
                <a:cs typeface="Saira SemiCondensed Medium"/>
                <a:sym typeface="Saira SemiCondensed Medium"/>
              </a:rPr>
              <a:t>DIFFICULTY BREATHING</a:t>
            </a:r>
            <a:endParaRPr sz="1600">
              <a:latin typeface="Saira SemiCondensed Medium"/>
              <a:ea typeface="Saira SemiCondensed Medium"/>
              <a:cs typeface="Saira SemiCondensed Medium"/>
              <a:sym typeface="Saira SemiCondensed Medium"/>
            </a:endParaRPr>
          </a:p>
        </p:txBody>
      </p:sp>
      <p:sp>
        <p:nvSpPr>
          <p:cNvPr id="335" name="Google Shape;335;p41"/>
          <p:cNvSpPr txBox="1">
            <a:spLocks noGrp="1"/>
          </p:cNvSpPr>
          <p:nvPr>
            <p:ph type="subTitle" idx="4294967295"/>
          </p:nvPr>
        </p:nvSpPr>
        <p:spPr>
          <a:xfrm>
            <a:off x="1151275" y="3106375"/>
            <a:ext cx="1956300" cy="402600"/>
          </a:xfrm>
          <a:prstGeom prst="rect">
            <a:avLst/>
          </a:prstGeom>
        </p:spPr>
        <p:txBody>
          <a:bodyPr spcFirstLastPara="1" wrap="square" lIns="91425" tIns="182875" rIns="91425" bIns="0" anchor="ctr" anchorCtr="0">
            <a:noAutofit/>
          </a:bodyPr>
          <a:lstStyle/>
          <a:p>
            <a:pPr marL="0" lvl="0" indent="0" algn="r" rtl="0">
              <a:spcBef>
                <a:spcPts val="0"/>
              </a:spcBef>
              <a:spcAft>
                <a:spcPts val="1600"/>
              </a:spcAft>
              <a:buNone/>
            </a:pPr>
            <a:r>
              <a:rPr lang="en" sz="1600">
                <a:latin typeface="Saira SemiCondensed Medium"/>
                <a:ea typeface="Saira SemiCondensed Medium"/>
                <a:cs typeface="Saira SemiCondensed Medium"/>
                <a:sym typeface="Saira SemiCondensed Medium"/>
              </a:rPr>
              <a:t>DRY COUGH</a:t>
            </a:r>
            <a:endParaRPr sz="1600">
              <a:latin typeface="Saira SemiCondensed Medium"/>
              <a:ea typeface="Saira SemiCondensed Medium"/>
              <a:cs typeface="Saira SemiCondensed Medium"/>
              <a:sym typeface="Saira SemiCondensed Medium"/>
            </a:endParaRPr>
          </a:p>
        </p:txBody>
      </p:sp>
      <p:sp>
        <p:nvSpPr>
          <p:cNvPr id="336" name="Google Shape;336;p41"/>
          <p:cNvSpPr txBox="1">
            <a:spLocks noGrp="1"/>
          </p:cNvSpPr>
          <p:nvPr>
            <p:ph type="ctrTitle"/>
          </p:nvPr>
        </p:nvSpPr>
        <p:spPr>
          <a:xfrm>
            <a:off x="939300" y="351847"/>
            <a:ext cx="7265400" cy="516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INFOGRAPHICS</a:t>
            </a:r>
            <a:endParaRPr>
              <a:solidFill>
                <a:schemeClr val="accent1"/>
              </a:solidFill>
            </a:endParaRPr>
          </a:p>
        </p:txBody>
      </p:sp>
      <p:sp>
        <p:nvSpPr>
          <p:cNvPr id="337" name="Google Shape;337;p41"/>
          <p:cNvSpPr txBox="1">
            <a:spLocks noGrp="1"/>
          </p:cNvSpPr>
          <p:nvPr>
            <p:ph type="subTitle" idx="4294967295"/>
          </p:nvPr>
        </p:nvSpPr>
        <p:spPr>
          <a:xfrm>
            <a:off x="5188271" y="1828761"/>
            <a:ext cx="2255100" cy="775800"/>
          </a:xfrm>
          <a:prstGeom prst="rect">
            <a:avLst/>
          </a:prstGeom>
        </p:spPr>
        <p:txBody>
          <a:bodyPr spcFirstLastPara="1" wrap="square" lIns="91425" tIns="91425" rIns="91425" bIns="0" anchor="t" anchorCtr="0">
            <a:noAutofit/>
          </a:bodyPr>
          <a:lstStyle/>
          <a:p>
            <a:pPr marL="0" lvl="0" indent="0" algn="l" rtl="0">
              <a:lnSpc>
                <a:spcPct val="115000"/>
              </a:lnSpc>
              <a:spcBef>
                <a:spcPts val="0"/>
              </a:spcBef>
              <a:spcAft>
                <a:spcPts val="1600"/>
              </a:spcAft>
              <a:buNone/>
            </a:pPr>
            <a:r>
              <a:rPr lang="en">
                <a:solidFill>
                  <a:schemeClr val="dk1"/>
                </a:solidFill>
              </a:rPr>
              <a:t>The body temperature can exceed 37.3 Celsius degrees</a:t>
            </a:r>
            <a:endParaRPr/>
          </a:p>
        </p:txBody>
      </p:sp>
      <p:sp>
        <p:nvSpPr>
          <p:cNvPr id="338" name="Google Shape;338;p41"/>
          <p:cNvSpPr txBox="1">
            <a:spLocks noGrp="1"/>
          </p:cNvSpPr>
          <p:nvPr>
            <p:ph type="subTitle" idx="4294967295"/>
          </p:nvPr>
        </p:nvSpPr>
        <p:spPr>
          <a:xfrm>
            <a:off x="1308896" y="1828761"/>
            <a:ext cx="2255100" cy="775800"/>
          </a:xfrm>
          <a:prstGeom prst="rect">
            <a:avLst/>
          </a:prstGeom>
        </p:spPr>
        <p:txBody>
          <a:bodyPr spcFirstLastPara="1" wrap="square" lIns="91425" tIns="91425" rIns="91425" bIns="0" anchor="t" anchorCtr="0">
            <a:noAutofit/>
          </a:bodyPr>
          <a:lstStyle/>
          <a:p>
            <a:pPr marL="0" lvl="0" indent="0" algn="r" rtl="0">
              <a:lnSpc>
                <a:spcPct val="115000"/>
              </a:lnSpc>
              <a:spcBef>
                <a:spcPts val="0"/>
              </a:spcBef>
              <a:spcAft>
                <a:spcPts val="1600"/>
              </a:spcAft>
              <a:buNone/>
            </a:pPr>
            <a:r>
              <a:rPr lang="en">
                <a:solidFill>
                  <a:schemeClr val="dk1"/>
                </a:solidFill>
              </a:rPr>
              <a:t>The body feels completely tired, without energy</a:t>
            </a:r>
            <a:endParaRPr/>
          </a:p>
        </p:txBody>
      </p:sp>
      <p:sp>
        <p:nvSpPr>
          <p:cNvPr id="339" name="Google Shape;339;p41"/>
          <p:cNvSpPr txBox="1">
            <a:spLocks noGrp="1"/>
          </p:cNvSpPr>
          <p:nvPr>
            <p:ph type="subTitle" idx="4294967295"/>
          </p:nvPr>
        </p:nvSpPr>
        <p:spPr>
          <a:xfrm>
            <a:off x="5981712" y="3421636"/>
            <a:ext cx="2255100" cy="775800"/>
          </a:xfrm>
          <a:prstGeom prst="rect">
            <a:avLst/>
          </a:prstGeom>
        </p:spPr>
        <p:txBody>
          <a:bodyPr spcFirstLastPara="1" wrap="square" lIns="91425" tIns="91425" rIns="91425" bIns="0" anchor="t" anchorCtr="0">
            <a:noAutofit/>
          </a:bodyPr>
          <a:lstStyle/>
          <a:p>
            <a:pPr marL="0" lvl="0" indent="0" algn="l" rtl="0">
              <a:spcBef>
                <a:spcPts val="0"/>
              </a:spcBef>
              <a:spcAft>
                <a:spcPts val="1600"/>
              </a:spcAft>
              <a:buNone/>
            </a:pPr>
            <a:r>
              <a:rPr lang="en"/>
              <a:t>Breathing actually feels more difficult</a:t>
            </a:r>
            <a:endParaRPr/>
          </a:p>
        </p:txBody>
      </p:sp>
      <p:sp>
        <p:nvSpPr>
          <p:cNvPr id="340" name="Google Shape;340;p41"/>
          <p:cNvSpPr txBox="1">
            <a:spLocks noGrp="1"/>
          </p:cNvSpPr>
          <p:nvPr>
            <p:ph type="subTitle" idx="4294967295"/>
          </p:nvPr>
        </p:nvSpPr>
        <p:spPr>
          <a:xfrm>
            <a:off x="852487" y="3421636"/>
            <a:ext cx="2255100" cy="775800"/>
          </a:xfrm>
          <a:prstGeom prst="rect">
            <a:avLst/>
          </a:prstGeom>
        </p:spPr>
        <p:txBody>
          <a:bodyPr spcFirstLastPara="1" wrap="square" lIns="91425" tIns="91425" rIns="91425" bIns="0" anchor="t" anchorCtr="0">
            <a:noAutofit/>
          </a:bodyPr>
          <a:lstStyle/>
          <a:p>
            <a:pPr marL="0" lvl="0" indent="0" algn="r" rtl="0">
              <a:lnSpc>
                <a:spcPct val="115000"/>
              </a:lnSpc>
              <a:spcBef>
                <a:spcPts val="0"/>
              </a:spcBef>
              <a:spcAft>
                <a:spcPts val="0"/>
              </a:spcAft>
              <a:buNone/>
            </a:pPr>
            <a:r>
              <a:rPr lang="en">
                <a:solidFill>
                  <a:schemeClr val="dk1"/>
                </a:solidFill>
              </a:rPr>
              <a:t>Constant coughing without expelling any mucus</a:t>
            </a:r>
            <a:endParaRPr>
              <a:solidFill>
                <a:schemeClr val="dk1"/>
              </a:solidFill>
            </a:endParaRPr>
          </a:p>
          <a:p>
            <a:pPr marL="0" lvl="0" indent="0" algn="r" rtl="0">
              <a:spcBef>
                <a:spcPts val="1600"/>
              </a:spcBef>
              <a:spcAft>
                <a:spcPts val="1600"/>
              </a:spcAft>
              <a:buNone/>
            </a:pPr>
            <a:endParaRPr/>
          </a:p>
        </p:txBody>
      </p:sp>
      <p:grpSp>
        <p:nvGrpSpPr>
          <p:cNvPr id="341" name="Google Shape;341;p41"/>
          <p:cNvGrpSpPr/>
          <p:nvPr/>
        </p:nvGrpSpPr>
        <p:grpSpPr>
          <a:xfrm>
            <a:off x="3564010" y="1905289"/>
            <a:ext cx="2015971" cy="3238211"/>
            <a:chOff x="3564010" y="1905289"/>
            <a:chExt cx="2015971" cy="3238211"/>
          </a:xfrm>
        </p:grpSpPr>
        <p:sp>
          <p:nvSpPr>
            <p:cNvPr id="342" name="Google Shape;342;p41"/>
            <p:cNvSpPr/>
            <p:nvPr/>
          </p:nvSpPr>
          <p:spPr>
            <a:xfrm>
              <a:off x="3564010" y="2126125"/>
              <a:ext cx="2015971" cy="3017375"/>
            </a:xfrm>
            <a:custGeom>
              <a:avLst/>
              <a:gdLst/>
              <a:ahLst/>
              <a:cxnLst/>
              <a:rect l="l" t="t" r="r" b="b"/>
              <a:pathLst>
                <a:path w="102777" h="153830" extrusionOk="0">
                  <a:moveTo>
                    <a:pt x="36138" y="1"/>
                  </a:moveTo>
                  <a:cubicBezTo>
                    <a:pt x="31626" y="1"/>
                    <a:pt x="27937" y="3690"/>
                    <a:pt x="27937" y="8202"/>
                  </a:cubicBezTo>
                  <a:lnTo>
                    <a:pt x="27937" y="22180"/>
                  </a:lnTo>
                  <a:lnTo>
                    <a:pt x="22268" y="29324"/>
                  </a:lnTo>
                  <a:lnTo>
                    <a:pt x="27937" y="29402"/>
                  </a:lnTo>
                  <a:lnTo>
                    <a:pt x="27937" y="36887"/>
                  </a:lnTo>
                  <a:cubicBezTo>
                    <a:pt x="27937" y="41399"/>
                    <a:pt x="31626" y="45088"/>
                    <a:pt x="36138" y="45088"/>
                  </a:cubicBezTo>
                  <a:lnTo>
                    <a:pt x="40076" y="45088"/>
                  </a:lnTo>
                  <a:lnTo>
                    <a:pt x="40076" y="69622"/>
                  </a:lnTo>
                  <a:lnTo>
                    <a:pt x="8202" y="69622"/>
                  </a:lnTo>
                  <a:cubicBezTo>
                    <a:pt x="3691" y="69622"/>
                    <a:pt x="1" y="73312"/>
                    <a:pt x="1" y="77823"/>
                  </a:cubicBezTo>
                  <a:lnTo>
                    <a:pt x="1" y="153829"/>
                  </a:lnTo>
                  <a:lnTo>
                    <a:pt x="102776" y="153829"/>
                  </a:lnTo>
                  <a:lnTo>
                    <a:pt x="102776" y="77823"/>
                  </a:lnTo>
                  <a:cubicBezTo>
                    <a:pt x="102776" y="73312"/>
                    <a:pt x="99088" y="69622"/>
                    <a:pt x="94575" y="69622"/>
                  </a:cubicBezTo>
                  <a:lnTo>
                    <a:pt x="63082" y="69622"/>
                  </a:lnTo>
                  <a:lnTo>
                    <a:pt x="63082" y="36887"/>
                  </a:lnTo>
                  <a:lnTo>
                    <a:pt x="63082" y="13258"/>
                  </a:lnTo>
                  <a:lnTo>
                    <a:pt x="63082" y="8202"/>
                  </a:lnTo>
                  <a:cubicBezTo>
                    <a:pt x="63082" y="3690"/>
                    <a:pt x="59387" y="1"/>
                    <a:pt x="54876" y="1"/>
                  </a:cubicBez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41"/>
            <p:cNvSpPr/>
            <p:nvPr/>
          </p:nvSpPr>
          <p:spPr>
            <a:xfrm>
              <a:off x="3933376" y="3634283"/>
              <a:ext cx="505792" cy="857470"/>
            </a:xfrm>
            <a:custGeom>
              <a:avLst/>
              <a:gdLst/>
              <a:ahLst/>
              <a:cxnLst/>
              <a:rect l="l" t="t" r="r" b="b"/>
              <a:pathLst>
                <a:path w="25786" h="43715" extrusionOk="0">
                  <a:moveTo>
                    <a:pt x="10406" y="0"/>
                  </a:moveTo>
                  <a:cubicBezTo>
                    <a:pt x="4658" y="0"/>
                    <a:pt x="0" y="4658"/>
                    <a:pt x="0" y="10401"/>
                  </a:cubicBezTo>
                  <a:lnTo>
                    <a:pt x="0" y="43715"/>
                  </a:lnTo>
                  <a:lnTo>
                    <a:pt x="15331" y="43715"/>
                  </a:lnTo>
                  <a:cubicBezTo>
                    <a:pt x="21104" y="43715"/>
                    <a:pt x="25785" y="39033"/>
                    <a:pt x="25785" y="33265"/>
                  </a:cubicBezTo>
                  <a:lnTo>
                    <a:pt x="25785" y="0"/>
                  </a:lnTo>
                  <a:close/>
                </a:path>
              </a:pathLst>
            </a:custGeom>
            <a:solidFill>
              <a:schemeClr val="dk1">
                <a:alpha val="504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41"/>
            <p:cNvSpPr/>
            <p:nvPr/>
          </p:nvSpPr>
          <p:spPr>
            <a:xfrm>
              <a:off x="4682563" y="3634283"/>
              <a:ext cx="505714" cy="857470"/>
            </a:xfrm>
            <a:custGeom>
              <a:avLst/>
              <a:gdLst/>
              <a:ahLst/>
              <a:cxnLst/>
              <a:rect l="l" t="t" r="r" b="b"/>
              <a:pathLst>
                <a:path w="25782" h="43715" extrusionOk="0">
                  <a:moveTo>
                    <a:pt x="1" y="0"/>
                  </a:moveTo>
                  <a:lnTo>
                    <a:pt x="1" y="33265"/>
                  </a:lnTo>
                  <a:cubicBezTo>
                    <a:pt x="1" y="39033"/>
                    <a:pt x="4678" y="43715"/>
                    <a:pt x="10450" y="43715"/>
                  </a:cubicBezTo>
                  <a:lnTo>
                    <a:pt x="25781" y="43715"/>
                  </a:lnTo>
                  <a:lnTo>
                    <a:pt x="25781" y="10401"/>
                  </a:lnTo>
                  <a:cubicBezTo>
                    <a:pt x="25781" y="4658"/>
                    <a:pt x="21124" y="0"/>
                    <a:pt x="15381" y="0"/>
                  </a:cubicBezTo>
                  <a:close/>
                </a:path>
              </a:pathLst>
            </a:custGeom>
            <a:solidFill>
              <a:schemeClr val="dk1">
                <a:alpha val="504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41"/>
            <p:cNvSpPr/>
            <p:nvPr/>
          </p:nvSpPr>
          <p:spPr>
            <a:xfrm>
              <a:off x="4100828" y="2774518"/>
              <a:ext cx="474291" cy="1370520"/>
            </a:xfrm>
            <a:custGeom>
              <a:avLst/>
              <a:gdLst/>
              <a:ahLst/>
              <a:cxnLst/>
              <a:rect l="l" t="t" r="r" b="b"/>
              <a:pathLst>
                <a:path w="24180" h="69871" extrusionOk="0">
                  <a:moveTo>
                    <a:pt x="1" y="1"/>
                  </a:moveTo>
                  <a:lnTo>
                    <a:pt x="1" y="1349"/>
                  </a:lnTo>
                  <a:lnTo>
                    <a:pt x="10897" y="1349"/>
                  </a:lnTo>
                  <a:cubicBezTo>
                    <a:pt x="17477" y="1349"/>
                    <a:pt x="22830" y="6703"/>
                    <a:pt x="22830" y="13283"/>
                  </a:cubicBezTo>
                  <a:lnTo>
                    <a:pt x="22830" y="69871"/>
                  </a:lnTo>
                  <a:lnTo>
                    <a:pt x="24179" y="69871"/>
                  </a:lnTo>
                  <a:lnTo>
                    <a:pt x="24179" y="13283"/>
                  </a:lnTo>
                  <a:cubicBezTo>
                    <a:pt x="24179" y="5958"/>
                    <a:pt x="18222" y="1"/>
                    <a:pt x="108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6" name="Google Shape;346;p41"/>
            <p:cNvGrpSpPr/>
            <p:nvPr/>
          </p:nvGrpSpPr>
          <p:grpSpPr>
            <a:xfrm>
              <a:off x="4458256" y="3001815"/>
              <a:ext cx="203546" cy="203573"/>
              <a:chOff x="4458256" y="3001815"/>
              <a:chExt cx="203546" cy="203573"/>
            </a:xfrm>
          </p:grpSpPr>
          <p:sp>
            <p:nvSpPr>
              <p:cNvPr id="347" name="Google Shape;347;p41"/>
              <p:cNvSpPr/>
              <p:nvPr/>
            </p:nvSpPr>
            <p:spPr>
              <a:xfrm>
                <a:off x="4458256" y="3001815"/>
                <a:ext cx="203546" cy="203573"/>
              </a:xfrm>
              <a:custGeom>
                <a:avLst/>
                <a:gdLst/>
                <a:ahLst/>
                <a:cxnLst/>
                <a:rect l="l" t="t" r="r" b="b"/>
                <a:pathLst>
                  <a:path w="5111" h="5112" extrusionOk="0">
                    <a:moveTo>
                      <a:pt x="2555" y="1"/>
                    </a:moveTo>
                    <a:cubicBezTo>
                      <a:pt x="1144" y="1"/>
                      <a:pt x="0" y="1145"/>
                      <a:pt x="0" y="2557"/>
                    </a:cubicBezTo>
                    <a:cubicBezTo>
                      <a:pt x="0" y="3968"/>
                      <a:pt x="1144" y="5111"/>
                      <a:pt x="2555" y="5111"/>
                    </a:cubicBezTo>
                    <a:cubicBezTo>
                      <a:pt x="3967" y="5111"/>
                      <a:pt x="5110" y="3968"/>
                      <a:pt x="5110" y="2557"/>
                    </a:cubicBezTo>
                    <a:cubicBezTo>
                      <a:pt x="5110" y="1145"/>
                      <a:pt x="3967" y="1"/>
                      <a:pt x="2555" y="1"/>
                    </a:cubicBezTo>
                    <a:close/>
                  </a:path>
                </a:pathLst>
              </a:custGeom>
              <a:solidFill>
                <a:schemeClr val="dk1">
                  <a:alpha val="223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41"/>
              <p:cNvSpPr/>
              <p:nvPr/>
            </p:nvSpPr>
            <p:spPr>
              <a:xfrm>
                <a:off x="4509894" y="3053463"/>
                <a:ext cx="100252" cy="100272"/>
              </a:xfrm>
              <a:custGeom>
                <a:avLst/>
                <a:gdLst/>
                <a:ahLst/>
                <a:cxnLst/>
                <a:rect l="l" t="t" r="r" b="b"/>
                <a:pathLst>
                  <a:path w="5111" h="5112" extrusionOk="0">
                    <a:moveTo>
                      <a:pt x="2555" y="1"/>
                    </a:moveTo>
                    <a:cubicBezTo>
                      <a:pt x="1144" y="1"/>
                      <a:pt x="0" y="1145"/>
                      <a:pt x="0" y="2557"/>
                    </a:cubicBezTo>
                    <a:cubicBezTo>
                      <a:pt x="0" y="3968"/>
                      <a:pt x="1144" y="5111"/>
                      <a:pt x="2555" y="5111"/>
                    </a:cubicBezTo>
                    <a:cubicBezTo>
                      <a:pt x="3967" y="5111"/>
                      <a:pt x="5110" y="3968"/>
                      <a:pt x="5110" y="2557"/>
                    </a:cubicBezTo>
                    <a:cubicBezTo>
                      <a:pt x="5110" y="1145"/>
                      <a:pt x="3967" y="1"/>
                      <a:pt x="25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9" name="Google Shape;349;p41"/>
            <p:cNvSpPr/>
            <p:nvPr/>
          </p:nvSpPr>
          <p:spPr>
            <a:xfrm>
              <a:off x="4080958" y="3739105"/>
              <a:ext cx="927378" cy="608026"/>
            </a:xfrm>
            <a:custGeom>
              <a:avLst/>
              <a:gdLst/>
              <a:ahLst/>
              <a:cxnLst/>
              <a:rect l="l" t="t" r="r" b="b"/>
              <a:pathLst>
                <a:path w="47279" h="30998" extrusionOk="0">
                  <a:moveTo>
                    <a:pt x="20379" y="0"/>
                  </a:moveTo>
                  <a:lnTo>
                    <a:pt x="20379" y="7855"/>
                  </a:lnTo>
                  <a:lnTo>
                    <a:pt x="16845" y="7855"/>
                  </a:lnTo>
                  <a:cubicBezTo>
                    <a:pt x="16738" y="7855"/>
                    <a:pt x="16631" y="7860"/>
                    <a:pt x="16524" y="7870"/>
                  </a:cubicBezTo>
                  <a:lnTo>
                    <a:pt x="16471" y="7870"/>
                  </a:lnTo>
                  <a:cubicBezTo>
                    <a:pt x="16466" y="7870"/>
                    <a:pt x="16466" y="7875"/>
                    <a:pt x="16466" y="7875"/>
                  </a:cubicBezTo>
                  <a:cubicBezTo>
                    <a:pt x="14397" y="8069"/>
                    <a:pt x="12767" y="9816"/>
                    <a:pt x="12767" y="11934"/>
                  </a:cubicBezTo>
                  <a:lnTo>
                    <a:pt x="12767" y="15726"/>
                  </a:lnTo>
                  <a:lnTo>
                    <a:pt x="8635" y="15726"/>
                  </a:lnTo>
                  <a:lnTo>
                    <a:pt x="8635" y="7057"/>
                  </a:lnTo>
                  <a:lnTo>
                    <a:pt x="6610" y="7057"/>
                  </a:lnTo>
                  <a:lnTo>
                    <a:pt x="6610" y="15726"/>
                  </a:lnTo>
                  <a:lnTo>
                    <a:pt x="6065" y="15726"/>
                  </a:lnTo>
                  <a:cubicBezTo>
                    <a:pt x="2721" y="15726"/>
                    <a:pt x="1" y="18441"/>
                    <a:pt x="1" y="21784"/>
                  </a:cubicBezTo>
                  <a:lnTo>
                    <a:pt x="1" y="28301"/>
                  </a:lnTo>
                  <a:lnTo>
                    <a:pt x="2025" y="28301"/>
                  </a:lnTo>
                  <a:lnTo>
                    <a:pt x="2025" y="21784"/>
                  </a:lnTo>
                  <a:cubicBezTo>
                    <a:pt x="2025" y="19560"/>
                    <a:pt x="3836" y="17750"/>
                    <a:pt x="6065" y="17750"/>
                  </a:cubicBezTo>
                  <a:lnTo>
                    <a:pt x="12767" y="17750"/>
                  </a:lnTo>
                  <a:lnTo>
                    <a:pt x="12767" y="19025"/>
                  </a:lnTo>
                  <a:cubicBezTo>
                    <a:pt x="12767" y="20339"/>
                    <a:pt x="13395" y="21508"/>
                    <a:pt x="14368" y="22252"/>
                  </a:cubicBezTo>
                  <a:lnTo>
                    <a:pt x="14363" y="22256"/>
                  </a:lnTo>
                  <a:lnTo>
                    <a:pt x="25887" y="30998"/>
                  </a:lnTo>
                  <a:lnTo>
                    <a:pt x="33782" y="30998"/>
                  </a:lnTo>
                  <a:lnTo>
                    <a:pt x="33782" y="17750"/>
                  </a:lnTo>
                  <a:lnTo>
                    <a:pt x="41214" y="17750"/>
                  </a:lnTo>
                  <a:cubicBezTo>
                    <a:pt x="43438" y="17750"/>
                    <a:pt x="45254" y="19560"/>
                    <a:pt x="45254" y="21784"/>
                  </a:cubicBezTo>
                  <a:lnTo>
                    <a:pt x="45254" y="28301"/>
                  </a:lnTo>
                  <a:lnTo>
                    <a:pt x="47278" y="28301"/>
                  </a:lnTo>
                  <a:lnTo>
                    <a:pt x="47278" y="21784"/>
                  </a:lnTo>
                  <a:cubicBezTo>
                    <a:pt x="47278" y="18441"/>
                    <a:pt x="44558" y="15726"/>
                    <a:pt x="41214" y="15726"/>
                  </a:cubicBezTo>
                  <a:lnTo>
                    <a:pt x="40669" y="15726"/>
                  </a:lnTo>
                  <a:lnTo>
                    <a:pt x="40669" y="7057"/>
                  </a:lnTo>
                  <a:lnTo>
                    <a:pt x="38644" y="7057"/>
                  </a:lnTo>
                  <a:lnTo>
                    <a:pt x="38644" y="15726"/>
                  </a:lnTo>
                  <a:lnTo>
                    <a:pt x="33782" y="15726"/>
                  </a:lnTo>
                  <a:lnTo>
                    <a:pt x="33782" y="7870"/>
                  </a:lnTo>
                  <a:lnTo>
                    <a:pt x="29562" y="7870"/>
                  </a:lnTo>
                  <a:cubicBezTo>
                    <a:pt x="29456" y="7860"/>
                    <a:pt x="29348" y="7855"/>
                    <a:pt x="29241" y="7855"/>
                  </a:cubicBezTo>
                  <a:lnTo>
                    <a:pt x="28477" y="7855"/>
                  </a:lnTo>
                  <a:lnTo>
                    <a:pt x="28477" y="7145"/>
                  </a:lnTo>
                  <a:cubicBezTo>
                    <a:pt x="28477" y="4935"/>
                    <a:pt x="30273" y="3134"/>
                    <a:pt x="32482" y="3134"/>
                  </a:cubicBezTo>
                  <a:lnTo>
                    <a:pt x="40319" y="3134"/>
                  </a:lnTo>
                  <a:lnTo>
                    <a:pt x="40319" y="1110"/>
                  </a:lnTo>
                  <a:lnTo>
                    <a:pt x="32482" y="1110"/>
                  </a:lnTo>
                  <a:cubicBezTo>
                    <a:pt x="29158" y="1110"/>
                    <a:pt x="26453" y="3816"/>
                    <a:pt x="26453" y="7145"/>
                  </a:cubicBezTo>
                  <a:lnTo>
                    <a:pt x="26453" y="7855"/>
                  </a:lnTo>
                  <a:lnTo>
                    <a:pt x="22403" y="7855"/>
                  </a:lnTo>
                  <a:lnTo>
                    <a:pt x="2240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0" name="Google Shape;350;p41"/>
            <p:cNvGrpSpPr/>
            <p:nvPr/>
          </p:nvGrpSpPr>
          <p:grpSpPr>
            <a:xfrm>
              <a:off x="4439167" y="1905289"/>
              <a:ext cx="474301" cy="474304"/>
              <a:chOff x="4439167" y="1905289"/>
              <a:chExt cx="474301" cy="474304"/>
            </a:xfrm>
          </p:grpSpPr>
          <p:sp>
            <p:nvSpPr>
              <p:cNvPr id="351" name="Google Shape;351;p41"/>
              <p:cNvSpPr/>
              <p:nvPr/>
            </p:nvSpPr>
            <p:spPr>
              <a:xfrm>
                <a:off x="4439167" y="1905289"/>
                <a:ext cx="474301" cy="474304"/>
              </a:xfrm>
              <a:custGeom>
                <a:avLst/>
                <a:gdLst/>
                <a:ahLst/>
                <a:cxnLst/>
                <a:rect l="l" t="t" r="r" b="b"/>
                <a:pathLst>
                  <a:path w="5111" h="5112" extrusionOk="0">
                    <a:moveTo>
                      <a:pt x="2555" y="1"/>
                    </a:moveTo>
                    <a:cubicBezTo>
                      <a:pt x="1144" y="1"/>
                      <a:pt x="0" y="1145"/>
                      <a:pt x="0" y="2557"/>
                    </a:cubicBezTo>
                    <a:cubicBezTo>
                      <a:pt x="0" y="3968"/>
                      <a:pt x="1144" y="5111"/>
                      <a:pt x="2555" y="5111"/>
                    </a:cubicBezTo>
                    <a:cubicBezTo>
                      <a:pt x="3967" y="5111"/>
                      <a:pt x="5110" y="3968"/>
                      <a:pt x="5110" y="2557"/>
                    </a:cubicBezTo>
                    <a:cubicBezTo>
                      <a:pt x="5110" y="1145"/>
                      <a:pt x="3967" y="1"/>
                      <a:pt x="2555" y="1"/>
                    </a:cubicBezTo>
                    <a:close/>
                  </a:path>
                </a:pathLst>
              </a:custGeom>
              <a:solidFill>
                <a:schemeClr val="dk1">
                  <a:alpha val="223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41"/>
              <p:cNvSpPr/>
              <p:nvPr/>
            </p:nvSpPr>
            <p:spPr>
              <a:xfrm>
                <a:off x="4559494" y="2025624"/>
                <a:ext cx="233611" cy="233618"/>
              </a:xfrm>
              <a:custGeom>
                <a:avLst/>
                <a:gdLst/>
                <a:ahLst/>
                <a:cxnLst/>
                <a:rect l="l" t="t" r="r" b="b"/>
                <a:pathLst>
                  <a:path w="5111" h="5112" extrusionOk="0">
                    <a:moveTo>
                      <a:pt x="2555" y="1"/>
                    </a:moveTo>
                    <a:cubicBezTo>
                      <a:pt x="1144" y="1"/>
                      <a:pt x="0" y="1145"/>
                      <a:pt x="0" y="2557"/>
                    </a:cubicBezTo>
                    <a:cubicBezTo>
                      <a:pt x="0" y="3968"/>
                      <a:pt x="1144" y="5111"/>
                      <a:pt x="2555" y="5111"/>
                    </a:cubicBezTo>
                    <a:cubicBezTo>
                      <a:pt x="3967" y="5111"/>
                      <a:pt x="5110" y="3968"/>
                      <a:pt x="5110" y="2557"/>
                    </a:cubicBezTo>
                    <a:cubicBezTo>
                      <a:pt x="5110" y="1145"/>
                      <a:pt x="3967" y="1"/>
                      <a:pt x="25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3" name="Google Shape;353;p41"/>
            <p:cNvGrpSpPr/>
            <p:nvPr/>
          </p:nvGrpSpPr>
          <p:grpSpPr>
            <a:xfrm>
              <a:off x="4847117" y="4181439"/>
              <a:ext cx="474301" cy="474304"/>
              <a:chOff x="4847117" y="4181439"/>
              <a:chExt cx="474301" cy="474304"/>
            </a:xfrm>
          </p:grpSpPr>
          <p:sp>
            <p:nvSpPr>
              <p:cNvPr id="354" name="Google Shape;354;p41"/>
              <p:cNvSpPr/>
              <p:nvPr/>
            </p:nvSpPr>
            <p:spPr>
              <a:xfrm>
                <a:off x="4847117" y="4181439"/>
                <a:ext cx="474301" cy="474304"/>
              </a:xfrm>
              <a:custGeom>
                <a:avLst/>
                <a:gdLst/>
                <a:ahLst/>
                <a:cxnLst/>
                <a:rect l="l" t="t" r="r" b="b"/>
                <a:pathLst>
                  <a:path w="5111" h="5112" extrusionOk="0">
                    <a:moveTo>
                      <a:pt x="2555" y="1"/>
                    </a:moveTo>
                    <a:cubicBezTo>
                      <a:pt x="1144" y="1"/>
                      <a:pt x="0" y="1145"/>
                      <a:pt x="0" y="2557"/>
                    </a:cubicBezTo>
                    <a:cubicBezTo>
                      <a:pt x="0" y="3968"/>
                      <a:pt x="1144" y="5111"/>
                      <a:pt x="2555" y="5111"/>
                    </a:cubicBezTo>
                    <a:cubicBezTo>
                      <a:pt x="3967" y="5111"/>
                      <a:pt x="5110" y="3968"/>
                      <a:pt x="5110" y="2557"/>
                    </a:cubicBezTo>
                    <a:cubicBezTo>
                      <a:pt x="5110" y="1145"/>
                      <a:pt x="3967" y="1"/>
                      <a:pt x="2555" y="1"/>
                    </a:cubicBezTo>
                    <a:close/>
                  </a:path>
                </a:pathLst>
              </a:custGeom>
              <a:solidFill>
                <a:schemeClr val="dk1">
                  <a:alpha val="223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41"/>
              <p:cNvSpPr/>
              <p:nvPr/>
            </p:nvSpPr>
            <p:spPr>
              <a:xfrm>
                <a:off x="4967444" y="4301774"/>
                <a:ext cx="233611" cy="233618"/>
              </a:xfrm>
              <a:custGeom>
                <a:avLst/>
                <a:gdLst/>
                <a:ahLst/>
                <a:cxnLst/>
                <a:rect l="l" t="t" r="r" b="b"/>
                <a:pathLst>
                  <a:path w="5111" h="5112" extrusionOk="0">
                    <a:moveTo>
                      <a:pt x="2555" y="1"/>
                    </a:moveTo>
                    <a:cubicBezTo>
                      <a:pt x="1144" y="1"/>
                      <a:pt x="0" y="1145"/>
                      <a:pt x="0" y="2557"/>
                    </a:cubicBezTo>
                    <a:cubicBezTo>
                      <a:pt x="0" y="3968"/>
                      <a:pt x="1144" y="5111"/>
                      <a:pt x="2555" y="5111"/>
                    </a:cubicBezTo>
                    <a:cubicBezTo>
                      <a:pt x="3967" y="5111"/>
                      <a:pt x="5110" y="3968"/>
                      <a:pt x="5110" y="2557"/>
                    </a:cubicBezTo>
                    <a:cubicBezTo>
                      <a:pt x="5110" y="1145"/>
                      <a:pt x="3967" y="1"/>
                      <a:pt x="25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56" name="Google Shape;356;p41"/>
          <p:cNvGrpSpPr/>
          <p:nvPr/>
        </p:nvGrpSpPr>
        <p:grpSpPr>
          <a:xfrm>
            <a:off x="4165431" y="2344365"/>
            <a:ext cx="203546" cy="203573"/>
            <a:chOff x="4458256" y="3001815"/>
            <a:chExt cx="203546" cy="203573"/>
          </a:xfrm>
        </p:grpSpPr>
        <p:sp>
          <p:nvSpPr>
            <p:cNvPr id="357" name="Google Shape;357;p41"/>
            <p:cNvSpPr/>
            <p:nvPr/>
          </p:nvSpPr>
          <p:spPr>
            <a:xfrm>
              <a:off x="4458256" y="3001815"/>
              <a:ext cx="203546" cy="203573"/>
            </a:xfrm>
            <a:custGeom>
              <a:avLst/>
              <a:gdLst/>
              <a:ahLst/>
              <a:cxnLst/>
              <a:rect l="l" t="t" r="r" b="b"/>
              <a:pathLst>
                <a:path w="5111" h="5112" extrusionOk="0">
                  <a:moveTo>
                    <a:pt x="2555" y="1"/>
                  </a:moveTo>
                  <a:cubicBezTo>
                    <a:pt x="1144" y="1"/>
                    <a:pt x="0" y="1145"/>
                    <a:pt x="0" y="2557"/>
                  </a:cubicBezTo>
                  <a:cubicBezTo>
                    <a:pt x="0" y="3968"/>
                    <a:pt x="1144" y="5111"/>
                    <a:pt x="2555" y="5111"/>
                  </a:cubicBezTo>
                  <a:cubicBezTo>
                    <a:pt x="3967" y="5111"/>
                    <a:pt x="5110" y="3968"/>
                    <a:pt x="5110" y="2557"/>
                  </a:cubicBezTo>
                  <a:cubicBezTo>
                    <a:pt x="5110" y="1145"/>
                    <a:pt x="3967" y="1"/>
                    <a:pt x="2555" y="1"/>
                  </a:cubicBezTo>
                  <a:close/>
                </a:path>
              </a:pathLst>
            </a:custGeom>
            <a:solidFill>
              <a:schemeClr val="dk1">
                <a:alpha val="223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41"/>
            <p:cNvSpPr/>
            <p:nvPr/>
          </p:nvSpPr>
          <p:spPr>
            <a:xfrm>
              <a:off x="4509894" y="3053463"/>
              <a:ext cx="100252" cy="100272"/>
            </a:xfrm>
            <a:custGeom>
              <a:avLst/>
              <a:gdLst/>
              <a:ahLst/>
              <a:cxnLst/>
              <a:rect l="l" t="t" r="r" b="b"/>
              <a:pathLst>
                <a:path w="5111" h="5112" extrusionOk="0">
                  <a:moveTo>
                    <a:pt x="2555" y="1"/>
                  </a:moveTo>
                  <a:cubicBezTo>
                    <a:pt x="1144" y="1"/>
                    <a:pt x="0" y="1145"/>
                    <a:pt x="0" y="2557"/>
                  </a:cubicBezTo>
                  <a:cubicBezTo>
                    <a:pt x="0" y="3968"/>
                    <a:pt x="1144" y="5111"/>
                    <a:pt x="2555" y="5111"/>
                  </a:cubicBezTo>
                  <a:cubicBezTo>
                    <a:pt x="3967" y="5111"/>
                    <a:pt x="5110" y="3968"/>
                    <a:pt x="5110" y="2557"/>
                  </a:cubicBezTo>
                  <a:cubicBezTo>
                    <a:pt x="5110" y="1145"/>
                    <a:pt x="3967" y="1"/>
                    <a:pt x="25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359" name="Google Shape;359;p41"/>
          <p:cNvCxnSpPr>
            <a:stCxn id="333" idx="3"/>
          </p:cNvCxnSpPr>
          <p:nvPr/>
        </p:nvCxnSpPr>
        <p:spPr>
          <a:xfrm>
            <a:off x="3564000" y="1714800"/>
            <a:ext cx="700500" cy="738300"/>
          </a:xfrm>
          <a:prstGeom prst="bentConnector2">
            <a:avLst/>
          </a:prstGeom>
          <a:noFill/>
          <a:ln w="19050" cap="flat" cmpd="sng">
            <a:solidFill>
              <a:schemeClr val="dk1"/>
            </a:solidFill>
            <a:prstDash val="solid"/>
            <a:round/>
            <a:headEnd type="none" w="med" len="med"/>
            <a:tailEnd type="none" w="med" len="med"/>
          </a:ln>
        </p:spPr>
      </p:cxnSp>
      <p:cxnSp>
        <p:nvCxnSpPr>
          <p:cNvPr id="360" name="Google Shape;360;p41"/>
          <p:cNvCxnSpPr>
            <a:stCxn id="332" idx="1"/>
          </p:cNvCxnSpPr>
          <p:nvPr/>
        </p:nvCxnSpPr>
        <p:spPr>
          <a:xfrm flipH="1">
            <a:off x="4676776" y="1714800"/>
            <a:ext cx="511500" cy="430800"/>
          </a:xfrm>
          <a:prstGeom prst="bentConnector3">
            <a:avLst>
              <a:gd name="adj1" fmla="val 50000"/>
            </a:avLst>
          </a:prstGeom>
          <a:noFill/>
          <a:ln w="19050" cap="flat" cmpd="sng">
            <a:solidFill>
              <a:schemeClr val="dk1"/>
            </a:solidFill>
            <a:prstDash val="solid"/>
            <a:round/>
            <a:headEnd type="none" w="med" len="med"/>
            <a:tailEnd type="none" w="med" len="med"/>
          </a:ln>
        </p:spPr>
      </p:cxnSp>
      <p:cxnSp>
        <p:nvCxnSpPr>
          <p:cNvPr id="361" name="Google Shape;361;p41"/>
          <p:cNvCxnSpPr>
            <a:stCxn id="335" idx="3"/>
          </p:cNvCxnSpPr>
          <p:nvPr/>
        </p:nvCxnSpPr>
        <p:spPr>
          <a:xfrm rot="10800000" flipH="1">
            <a:off x="3107575" y="3105475"/>
            <a:ext cx="1458300" cy="202200"/>
          </a:xfrm>
          <a:prstGeom prst="bentConnector3">
            <a:avLst>
              <a:gd name="adj1" fmla="val 50000"/>
            </a:avLst>
          </a:prstGeom>
          <a:noFill/>
          <a:ln w="19050" cap="flat" cmpd="sng">
            <a:solidFill>
              <a:schemeClr val="dk1"/>
            </a:solidFill>
            <a:prstDash val="solid"/>
            <a:round/>
            <a:headEnd type="none" w="med" len="med"/>
            <a:tailEnd type="none" w="med" len="med"/>
          </a:ln>
        </p:spPr>
      </p:cxnSp>
      <p:cxnSp>
        <p:nvCxnSpPr>
          <p:cNvPr id="362" name="Google Shape;362;p41"/>
          <p:cNvCxnSpPr>
            <a:stCxn id="334" idx="1"/>
          </p:cNvCxnSpPr>
          <p:nvPr/>
        </p:nvCxnSpPr>
        <p:spPr>
          <a:xfrm flipH="1">
            <a:off x="5088921" y="3307675"/>
            <a:ext cx="892800" cy="1126800"/>
          </a:xfrm>
          <a:prstGeom prst="bentConnector2">
            <a:avLst/>
          </a:prstGeom>
          <a:noFill/>
          <a:ln w="19050" cap="flat" cmpd="sng">
            <a:solidFill>
              <a:schemeClr val="dk1"/>
            </a:solidFill>
            <a:prstDash val="solid"/>
            <a:round/>
            <a:headEnd type="none" w="med" len="med"/>
            <a:tailEnd type="none" w="med" len="med"/>
          </a:ln>
        </p:spPr>
      </p:cxn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66"/>
        <p:cNvGrpSpPr/>
        <p:nvPr/>
      </p:nvGrpSpPr>
      <p:grpSpPr>
        <a:xfrm>
          <a:off x="0" y="0"/>
          <a:ext cx="0" cy="0"/>
          <a:chOff x="0" y="0"/>
          <a:chExt cx="0" cy="0"/>
        </a:xfrm>
      </p:grpSpPr>
      <p:grpSp>
        <p:nvGrpSpPr>
          <p:cNvPr id="367" name="Google Shape;367;p42"/>
          <p:cNvGrpSpPr/>
          <p:nvPr/>
        </p:nvGrpSpPr>
        <p:grpSpPr>
          <a:xfrm>
            <a:off x="1903238" y="2917103"/>
            <a:ext cx="402600" cy="402600"/>
            <a:chOff x="4370750" y="1987928"/>
            <a:chExt cx="402600" cy="402600"/>
          </a:xfrm>
        </p:grpSpPr>
        <p:sp>
          <p:nvSpPr>
            <p:cNvPr id="368" name="Google Shape;368;p42"/>
            <p:cNvSpPr/>
            <p:nvPr/>
          </p:nvSpPr>
          <p:spPr>
            <a:xfrm>
              <a:off x="4370750" y="1987928"/>
              <a:ext cx="402600" cy="402600"/>
            </a:xfrm>
            <a:prstGeom prst="ellipse">
              <a:avLst/>
            </a:prstGeom>
            <a:solidFill>
              <a:schemeClr val="dk1">
                <a:alpha val="241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42"/>
            <p:cNvSpPr/>
            <p:nvPr/>
          </p:nvSpPr>
          <p:spPr>
            <a:xfrm>
              <a:off x="4476582" y="2093759"/>
              <a:ext cx="190800" cy="190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0" name="Google Shape;370;p42"/>
          <p:cNvSpPr txBox="1">
            <a:spLocks noGrp="1"/>
          </p:cNvSpPr>
          <p:nvPr>
            <p:ph type="ctrTitle"/>
          </p:nvPr>
        </p:nvSpPr>
        <p:spPr>
          <a:xfrm>
            <a:off x="939300" y="351847"/>
            <a:ext cx="7265400" cy="516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WHAT TO DO IF YOU HAVE SYMPTOMS</a:t>
            </a:r>
            <a:endParaRPr>
              <a:solidFill>
                <a:schemeClr val="accent1"/>
              </a:solidFill>
            </a:endParaRPr>
          </a:p>
        </p:txBody>
      </p:sp>
      <p:sp>
        <p:nvSpPr>
          <p:cNvPr id="371" name="Google Shape;371;p42"/>
          <p:cNvSpPr txBox="1"/>
          <p:nvPr/>
        </p:nvSpPr>
        <p:spPr>
          <a:xfrm>
            <a:off x="799375" y="2078250"/>
            <a:ext cx="2610300" cy="686400"/>
          </a:xfrm>
          <a:prstGeom prst="rect">
            <a:avLst/>
          </a:prstGeom>
          <a:noFill/>
          <a:ln>
            <a:noFill/>
          </a:ln>
        </p:spPr>
        <p:txBody>
          <a:bodyPr spcFirstLastPara="1" wrap="square" lIns="91425" tIns="162000" rIns="91425" bIns="0" anchor="t" anchorCtr="0">
            <a:noAutofit/>
          </a:bodyPr>
          <a:lstStyle/>
          <a:p>
            <a:pPr marL="0" lvl="0" indent="0" algn="ctr" rtl="0">
              <a:spcBef>
                <a:spcPts val="0"/>
              </a:spcBef>
              <a:spcAft>
                <a:spcPts val="1600"/>
              </a:spcAft>
              <a:buNone/>
            </a:pPr>
            <a:r>
              <a:rPr lang="en" sz="1600">
                <a:solidFill>
                  <a:srgbClr val="F4F2EF"/>
                </a:solidFill>
                <a:latin typeface="Anaheim"/>
                <a:ea typeface="Anaheim"/>
                <a:cs typeface="Anaheim"/>
                <a:sym typeface="Anaheim"/>
              </a:rPr>
              <a:t>You have symptoms or have been in an infected area</a:t>
            </a:r>
            <a:endParaRPr sz="1600">
              <a:solidFill>
                <a:srgbClr val="F4F2EF"/>
              </a:solidFill>
              <a:latin typeface="Anaheim"/>
              <a:ea typeface="Anaheim"/>
              <a:cs typeface="Anaheim"/>
              <a:sym typeface="Anaheim"/>
            </a:endParaRPr>
          </a:p>
        </p:txBody>
      </p:sp>
      <p:sp>
        <p:nvSpPr>
          <p:cNvPr id="372" name="Google Shape;372;p42"/>
          <p:cNvSpPr txBox="1"/>
          <p:nvPr/>
        </p:nvSpPr>
        <p:spPr>
          <a:xfrm>
            <a:off x="799375" y="1708101"/>
            <a:ext cx="2610300" cy="402600"/>
          </a:xfrm>
          <a:prstGeom prst="rect">
            <a:avLst/>
          </a:prstGeom>
          <a:noFill/>
          <a:ln>
            <a:noFill/>
          </a:ln>
        </p:spPr>
        <p:txBody>
          <a:bodyPr spcFirstLastPara="1" wrap="square" lIns="91425" tIns="162000" rIns="91425" bIns="0" anchor="t" anchorCtr="0">
            <a:noAutofit/>
          </a:bodyPr>
          <a:lstStyle/>
          <a:p>
            <a:pPr marL="0" lvl="0" indent="0" algn="ctr" rtl="0">
              <a:spcBef>
                <a:spcPts val="0"/>
              </a:spcBef>
              <a:spcAft>
                <a:spcPts val="1600"/>
              </a:spcAft>
              <a:buNone/>
            </a:pPr>
            <a:r>
              <a:rPr lang="en" sz="1600">
                <a:solidFill>
                  <a:srgbClr val="F4F2EF"/>
                </a:solidFill>
                <a:latin typeface="Saira Semi Condensed"/>
                <a:ea typeface="Saira Semi Condensed"/>
                <a:cs typeface="Saira Semi Condensed"/>
                <a:sym typeface="Saira Semi Condensed"/>
              </a:rPr>
              <a:t>STEP 01</a:t>
            </a:r>
            <a:endParaRPr sz="1600">
              <a:solidFill>
                <a:srgbClr val="F4F2EF"/>
              </a:solidFill>
              <a:latin typeface="Saira Semi Condensed"/>
              <a:ea typeface="Saira Semi Condensed"/>
              <a:cs typeface="Saira Semi Condensed"/>
              <a:sym typeface="Saira Semi Condensed"/>
            </a:endParaRPr>
          </a:p>
        </p:txBody>
      </p:sp>
      <p:grpSp>
        <p:nvGrpSpPr>
          <p:cNvPr id="373" name="Google Shape;373;p42"/>
          <p:cNvGrpSpPr/>
          <p:nvPr/>
        </p:nvGrpSpPr>
        <p:grpSpPr>
          <a:xfrm rot="10800000">
            <a:off x="4370688" y="2917051"/>
            <a:ext cx="402600" cy="402600"/>
            <a:chOff x="4370750" y="1987928"/>
            <a:chExt cx="402600" cy="402600"/>
          </a:xfrm>
        </p:grpSpPr>
        <p:sp>
          <p:nvSpPr>
            <p:cNvPr id="374" name="Google Shape;374;p42"/>
            <p:cNvSpPr/>
            <p:nvPr/>
          </p:nvSpPr>
          <p:spPr>
            <a:xfrm>
              <a:off x="4370750" y="1987928"/>
              <a:ext cx="402600" cy="402600"/>
            </a:xfrm>
            <a:prstGeom prst="ellipse">
              <a:avLst/>
            </a:prstGeom>
            <a:solidFill>
              <a:schemeClr val="dk1">
                <a:alpha val="241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42"/>
            <p:cNvSpPr/>
            <p:nvPr/>
          </p:nvSpPr>
          <p:spPr>
            <a:xfrm>
              <a:off x="4476582" y="2093759"/>
              <a:ext cx="190800" cy="190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6" name="Google Shape;376;p42"/>
          <p:cNvSpPr txBox="1"/>
          <p:nvPr/>
        </p:nvSpPr>
        <p:spPr>
          <a:xfrm>
            <a:off x="3266850" y="3725338"/>
            <a:ext cx="2610300" cy="686400"/>
          </a:xfrm>
          <a:prstGeom prst="rect">
            <a:avLst/>
          </a:prstGeom>
          <a:noFill/>
          <a:ln>
            <a:noFill/>
          </a:ln>
        </p:spPr>
        <p:txBody>
          <a:bodyPr spcFirstLastPara="1" wrap="square" lIns="91425" tIns="162000" rIns="91425" bIns="0" anchor="t" anchorCtr="0">
            <a:noAutofit/>
          </a:bodyPr>
          <a:lstStyle/>
          <a:p>
            <a:pPr marL="0" lvl="0" indent="0" algn="ctr" rtl="0">
              <a:spcBef>
                <a:spcPts val="0"/>
              </a:spcBef>
              <a:spcAft>
                <a:spcPts val="1600"/>
              </a:spcAft>
              <a:buNone/>
            </a:pPr>
            <a:r>
              <a:rPr lang="en" sz="1600">
                <a:solidFill>
                  <a:srgbClr val="F4F2EF"/>
                </a:solidFill>
                <a:latin typeface="Anaheim"/>
                <a:ea typeface="Anaheim"/>
                <a:cs typeface="Anaheim"/>
                <a:sym typeface="Anaheim"/>
              </a:rPr>
              <a:t>Call the designated phone number for your region</a:t>
            </a:r>
            <a:endParaRPr sz="1600">
              <a:solidFill>
                <a:srgbClr val="F4F2EF"/>
              </a:solidFill>
              <a:latin typeface="Anaheim"/>
              <a:ea typeface="Anaheim"/>
              <a:cs typeface="Anaheim"/>
              <a:sym typeface="Anaheim"/>
            </a:endParaRPr>
          </a:p>
        </p:txBody>
      </p:sp>
      <p:sp>
        <p:nvSpPr>
          <p:cNvPr id="377" name="Google Shape;377;p42"/>
          <p:cNvSpPr txBox="1"/>
          <p:nvPr/>
        </p:nvSpPr>
        <p:spPr>
          <a:xfrm>
            <a:off x="3266850" y="3355188"/>
            <a:ext cx="2610300" cy="402600"/>
          </a:xfrm>
          <a:prstGeom prst="rect">
            <a:avLst/>
          </a:prstGeom>
          <a:noFill/>
          <a:ln>
            <a:noFill/>
          </a:ln>
        </p:spPr>
        <p:txBody>
          <a:bodyPr spcFirstLastPara="1" wrap="square" lIns="91425" tIns="162000" rIns="91425" bIns="0" anchor="t" anchorCtr="0">
            <a:noAutofit/>
          </a:bodyPr>
          <a:lstStyle/>
          <a:p>
            <a:pPr marL="0" lvl="0" indent="0" algn="ctr" rtl="0">
              <a:spcBef>
                <a:spcPts val="0"/>
              </a:spcBef>
              <a:spcAft>
                <a:spcPts val="1600"/>
              </a:spcAft>
              <a:buNone/>
            </a:pPr>
            <a:r>
              <a:rPr lang="en" sz="1600">
                <a:solidFill>
                  <a:srgbClr val="F4F2EF"/>
                </a:solidFill>
                <a:latin typeface="Saira Semi Condensed"/>
                <a:ea typeface="Saira Semi Condensed"/>
                <a:cs typeface="Saira Semi Condensed"/>
                <a:sym typeface="Saira Semi Condensed"/>
              </a:rPr>
              <a:t>STEP 02</a:t>
            </a:r>
            <a:endParaRPr sz="1600">
              <a:solidFill>
                <a:srgbClr val="F4F2EF"/>
              </a:solidFill>
              <a:latin typeface="Saira Semi Condensed"/>
              <a:ea typeface="Saira Semi Condensed"/>
              <a:cs typeface="Saira Semi Condensed"/>
              <a:sym typeface="Saira Semi Condensed"/>
            </a:endParaRPr>
          </a:p>
        </p:txBody>
      </p:sp>
      <p:grpSp>
        <p:nvGrpSpPr>
          <p:cNvPr id="378" name="Google Shape;378;p42"/>
          <p:cNvGrpSpPr/>
          <p:nvPr/>
        </p:nvGrpSpPr>
        <p:grpSpPr>
          <a:xfrm>
            <a:off x="6838188" y="2917103"/>
            <a:ext cx="402600" cy="402600"/>
            <a:chOff x="4370750" y="1987928"/>
            <a:chExt cx="402600" cy="402600"/>
          </a:xfrm>
        </p:grpSpPr>
        <p:sp>
          <p:nvSpPr>
            <p:cNvPr id="379" name="Google Shape;379;p42"/>
            <p:cNvSpPr/>
            <p:nvPr/>
          </p:nvSpPr>
          <p:spPr>
            <a:xfrm>
              <a:off x="4370750" y="1987928"/>
              <a:ext cx="402600" cy="402600"/>
            </a:xfrm>
            <a:prstGeom prst="ellipse">
              <a:avLst/>
            </a:prstGeom>
            <a:solidFill>
              <a:schemeClr val="dk1">
                <a:alpha val="241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42"/>
            <p:cNvSpPr/>
            <p:nvPr/>
          </p:nvSpPr>
          <p:spPr>
            <a:xfrm>
              <a:off x="4476582" y="2093759"/>
              <a:ext cx="190800" cy="190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1" name="Google Shape;381;p42"/>
          <p:cNvSpPr txBox="1"/>
          <p:nvPr/>
        </p:nvSpPr>
        <p:spPr>
          <a:xfrm>
            <a:off x="5734325" y="2078250"/>
            <a:ext cx="2610300" cy="686400"/>
          </a:xfrm>
          <a:prstGeom prst="rect">
            <a:avLst/>
          </a:prstGeom>
          <a:noFill/>
          <a:ln>
            <a:noFill/>
          </a:ln>
        </p:spPr>
        <p:txBody>
          <a:bodyPr spcFirstLastPara="1" wrap="square" lIns="91425" tIns="162000" rIns="91425" bIns="0" anchor="t" anchorCtr="0">
            <a:noAutofit/>
          </a:bodyPr>
          <a:lstStyle/>
          <a:p>
            <a:pPr marL="0" lvl="0" indent="0" algn="ctr" rtl="0">
              <a:spcBef>
                <a:spcPts val="0"/>
              </a:spcBef>
              <a:spcAft>
                <a:spcPts val="1600"/>
              </a:spcAft>
              <a:buNone/>
            </a:pPr>
            <a:r>
              <a:rPr lang="en" sz="1600">
                <a:solidFill>
                  <a:srgbClr val="F4F2EF"/>
                </a:solidFill>
                <a:latin typeface="Anaheim"/>
                <a:ea typeface="Anaheim"/>
                <a:cs typeface="Anaheim"/>
                <a:sym typeface="Anaheim"/>
              </a:rPr>
              <a:t>You will be given a home test over the phone</a:t>
            </a:r>
            <a:endParaRPr sz="1600">
              <a:solidFill>
                <a:srgbClr val="F4F2EF"/>
              </a:solidFill>
              <a:latin typeface="Anaheim"/>
              <a:ea typeface="Anaheim"/>
              <a:cs typeface="Anaheim"/>
              <a:sym typeface="Anaheim"/>
            </a:endParaRPr>
          </a:p>
        </p:txBody>
      </p:sp>
      <p:sp>
        <p:nvSpPr>
          <p:cNvPr id="382" name="Google Shape;382;p42"/>
          <p:cNvSpPr txBox="1"/>
          <p:nvPr/>
        </p:nvSpPr>
        <p:spPr>
          <a:xfrm>
            <a:off x="5734325" y="1708101"/>
            <a:ext cx="2610300" cy="402600"/>
          </a:xfrm>
          <a:prstGeom prst="rect">
            <a:avLst/>
          </a:prstGeom>
          <a:noFill/>
          <a:ln>
            <a:noFill/>
          </a:ln>
        </p:spPr>
        <p:txBody>
          <a:bodyPr spcFirstLastPara="1" wrap="square" lIns="91425" tIns="162000" rIns="91425" bIns="0" anchor="t" anchorCtr="0">
            <a:noAutofit/>
          </a:bodyPr>
          <a:lstStyle/>
          <a:p>
            <a:pPr marL="0" lvl="0" indent="0" algn="ctr" rtl="0">
              <a:spcBef>
                <a:spcPts val="0"/>
              </a:spcBef>
              <a:spcAft>
                <a:spcPts val="1600"/>
              </a:spcAft>
              <a:buNone/>
            </a:pPr>
            <a:r>
              <a:rPr lang="en" sz="1600">
                <a:solidFill>
                  <a:srgbClr val="F4F2EF"/>
                </a:solidFill>
                <a:latin typeface="Saira Semi Condensed"/>
                <a:ea typeface="Saira Semi Condensed"/>
                <a:cs typeface="Saira Semi Condensed"/>
                <a:sym typeface="Saira Semi Condensed"/>
              </a:rPr>
              <a:t>STEP 03</a:t>
            </a:r>
            <a:endParaRPr sz="1600">
              <a:solidFill>
                <a:srgbClr val="F4F2EF"/>
              </a:solidFill>
              <a:latin typeface="Saira Semi Condensed"/>
              <a:ea typeface="Saira Semi Condensed"/>
              <a:cs typeface="Saira Semi Condensed"/>
              <a:sym typeface="Saira Semi Condensed"/>
            </a:endParaRPr>
          </a:p>
        </p:txBody>
      </p:sp>
      <p:cxnSp>
        <p:nvCxnSpPr>
          <p:cNvPr id="383" name="Google Shape;383;p42"/>
          <p:cNvCxnSpPr>
            <a:stCxn id="369" idx="6"/>
            <a:endCxn id="375" idx="6"/>
          </p:cNvCxnSpPr>
          <p:nvPr/>
        </p:nvCxnSpPr>
        <p:spPr>
          <a:xfrm>
            <a:off x="2199869" y="3118334"/>
            <a:ext cx="2276700" cy="0"/>
          </a:xfrm>
          <a:prstGeom prst="straightConnector1">
            <a:avLst/>
          </a:prstGeom>
          <a:noFill/>
          <a:ln w="19050" cap="flat" cmpd="sng">
            <a:solidFill>
              <a:schemeClr val="dk1"/>
            </a:solidFill>
            <a:prstDash val="solid"/>
            <a:round/>
            <a:headEnd type="none" w="med" len="med"/>
            <a:tailEnd type="none" w="med" len="med"/>
          </a:ln>
        </p:spPr>
      </p:cxnSp>
      <p:cxnSp>
        <p:nvCxnSpPr>
          <p:cNvPr id="384" name="Google Shape;384;p42"/>
          <p:cNvCxnSpPr>
            <a:stCxn id="375" idx="2"/>
            <a:endCxn id="380" idx="2"/>
          </p:cNvCxnSpPr>
          <p:nvPr/>
        </p:nvCxnSpPr>
        <p:spPr>
          <a:xfrm>
            <a:off x="4667456" y="3118419"/>
            <a:ext cx="2276700" cy="0"/>
          </a:xfrm>
          <a:prstGeom prst="straightConnector1">
            <a:avLst/>
          </a:prstGeom>
          <a:noFill/>
          <a:ln w="19050" cap="flat" cmpd="sng">
            <a:solidFill>
              <a:schemeClr val="dk1"/>
            </a:solidFill>
            <a:prstDash val="solid"/>
            <a:round/>
            <a:headEnd type="none" w="med" len="med"/>
            <a:tailEnd type="none" w="med" len="med"/>
          </a:ln>
        </p:spPr>
      </p:cxnSp>
      <p:cxnSp>
        <p:nvCxnSpPr>
          <p:cNvPr id="385" name="Google Shape;385;p42"/>
          <p:cNvCxnSpPr>
            <a:stCxn id="380" idx="6"/>
          </p:cNvCxnSpPr>
          <p:nvPr/>
        </p:nvCxnSpPr>
        <p:spPr>
          <a:xfrm>
            <a:off x="7134819" y="3118334"/>
            <a:ext cx="2027700" cy="0"/>
          </a:xfrm>
          <a:prstGeom prst="straightConnector1">
            <a:avLst/>
          </a:prstGeom>
          <a:noFill/>
          <a:ln w="19050" cap="flat" cmpd="sng">
            <a:solidFill>
              <a:schemeClr val="dk1"/>
            </a:solidFill>
            <a:prstDash val="solid"/>
            <a:round/>
            <a:headEnd type="none" w="med" len="med"/>
            <a:tailEnd type="none" w="med" len="med"/>
          </a:ln>
        </p:spPr>
      </p:cxn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89"/>
        <p:cNvGrpSpPr/>
        <p:nvPr/>
      </p:nvGrpSpPr>
      <p:grpSpPr>
        <a:xfrm>
          <a:off x="0" y="0"/>
          <a:ext cx="0" cy="0"/>
          <a:chOff x="0" y="0"/>
          <a:chExt cx="0" cy="0"/>
        </a:xfrm>
      </p:grpSpPr>
      <p:sp>
        <p:nvSpPr>
          <p:cNvPr id="390" name="Google Shape;390;p43"/>
          <p:cNvSpPr txBox="1"/>
          <p:nvPr/>
        </p:nvSpPr>
        <p:spPr>
          <a:xfrm flipH="1">
            <a:off x="5232819" y="3707960"/>
            <a:ext cx="2610300" cy="686400"/>
          </a:xfrm>
          <a:prstGeom prst="rect">
            <a:avLst/>
          </a:prstGeom>
          <a:noFill/>
          <a:ln>
            <a:noFill/>
          </a:ln>
        </p:spPr>
        <p:txBody>
          <a:bodyPr spcFirstLastPara="1" wrap="square" lIns="91425" tIns="162000" rIns="91425" bIns="0" anchor="t" anchorCtr="0">
            <a:noAutofit/>
          </a:bodyPr>
          <a:lstStyle/>
          <a:p>
            <a:pPr marL="0" lvl="0" indent="0" algn="ctr" rtl="0">
              <a:spcBef>
                <a:spcPts val="0"/>
              </a:spcBef>
              <a:spcAft>
                <a:spcPts val="1600"/>
              </a:spcAft>
              <a:buNone/>
            </a:pPr>
            <a:r>
              <a:rPr lang="en" sz="1600">
                <a:solidFill>
                  <a:srgbClr val="F4F2EF"/>
                </a:solidFill>
                <a:latin typeface="Anaheim"/>
                <a:ea typeface="Anaheim"/>
                <a:cs typeface="Anaheim"/>
                <a:sym typeface="Anaheim"/>
              </a:rPr>
              <a:t>Follow the instructions provided by the doctor</a:t>
            </a:r>
            <a:endParaRPr sz="1600">
              <a:solidFill>
                <a:srgbClr val="F4F2EF"/>
              </a:solidFill>
              <a:latin typeface="Anaheim"/>
              <a:ea typeface="Anaheim"/>
              <a:cs typeface="Anaheim"/>
              <a:sym typeface="Anaheim"/>
            </a:endParaRPr>
          </a:p>
        </p:txBody>
      </p:sp>
      <p:sp>
        <p:nvSpPr>
          <p:cNvPr id="391" name="Google Shape;391;p43"/>
          <p:cNvSpPr txBox="1">
            <a:spLocks noGrp="1"/>
          </p:cNvSpPr>
          <p:nvPr>
            <p:ph type="ctrTitle"/>
          </p:nvPr>
        </p:nvSpPr>
        <p:spPr>
          <a:xfrm>
            <a:off x="939300" y="351847"/>
            <a:ext cx="7265400" cy="516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WHAT TO DO IF YOU HAVE SYMPTOMS</a:t>
            </a:r>
            <a:endParaRPr>
              <a:solidFill>
                <a:schemeClr val="accent1"/>
              </a:solidFill>
            </a:endParaRPr>
          </a:p>
        </p:txBody>
      </p:sp>
      <p:grpSp>
        <p:nvGrpSpPr>
          <p:cNvPr id="392" name="Google Shape;392;p43"/>
          <p:cNvGrpSpPr/>
          <p:nvPr/>
        </p:nvGrpSpPr>
        <p:grpSpPr>
          <a:xfrm flipH="1">
            <a:off x="6336657" y="2917103"/>
            <a:ext cx="402600" cy="402600"/>
            <a:chOff x="4370750" y="1987928"/>
            <a:chExt cx="402600" cy="402600"/>
          </a:xfrm>
        </p:grpSpPr>
        <p:sp>
          <p:nvSpPr>
            <p:cNvPr id="393" name="Google Shape;393;p43"/>
            <p:cNvSpPr/>
            <p:nvPr/>
          </p:nvSpPr>
          <p:spPr>
            <a:xfrm>
              <a:off x="4370750" y="1987928"/>
              <a:ext cx="402600" cy="402600"/>
            </a:xfrm>
            <a:prstGeom prst="ellipse">
              <a:avLst/>
            </a:prstGeom>
            <a:solidFill>
              <a:schemeClr val="dk1">
                <a:alpha val="241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43"/>
            <p:cNvSpPr/>
            <p:nvPr/>
          </p:nvSpPr>
          <p:spPr>
            <a:xfrm>
              <a:off x="4476582" y="2093759"/>
              <a:ext cx="190800" cy="190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 name="Google Shape;395;p43"/>
          <p:cNvGrpSpPr/>
          <p:nvPr/>
        </p:nvGrpSpPr>
        <p:grpSpPr>
          <a:xfrm flipH="1">
            <a:off x="2404707" y="2917103"/>
            <a:ext cx="402600" cy="402600"/>
            <a:chOff x="4370750" y="1987928"/>
            <a:chExt cx="402600" cy="402600"/>
          </a:xfrm>
        </p:grpSpPr>
        <p:sp>
          <p:nvSpPr>
            <p:cNvPr id="396" name="Google Shape;396;p43"/>
            <p:cNvSpPr/>
            <p:nvPr/>
          </p:nvSpPr>
          <p:spPr>
            <a:xfrm>
              <a:off x="4370750" y="1987928"/>
              <a:ext cx="402600" cy="402600"/>
            </a:xfrm>
            <a:prstGeom prst="ellipse">
              <a:avLst/>
            </a:prstGeom>
            <a:solidFill>
              <a:schemeClr val="dk1">
                <a:alpha val="241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43"/>
            <p:cNvSpPr/>
            <p:nvPr/>
          </p:nvSpPr>
          <p:spPr>
            <a:xfrm>
              <a:off x="4476582" y="2093759"/>
              <a:ext cx="190800" cy="190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8" name="Google Shape;398;p43"/>
          <p:cNvSpPr txBox="1"/>
          <p:nvPr/>
        </p:nvSpPr>
        <p:spPr>
          <a:xfrm flipH="1">
            <a:off x="1300869" y="2078250"/>
            <a:ext cx="2610300" cy="686400"/>
          </a:xfrm>
          <a:prstGeom prst="rect">
            <a:avLst/>
          </a:prstGeom>
          <a:noFill/>
          <a:ln>
            <a:noFill/>
          </a:ln>
        </p:spPr>
        <p:txBody>
          <a:bodyPr spcFirstLastPara="1" wrap="square" lIns="91425" tIns="162000" rIns="91425" bIns="0" anchor="t" anchorCtr="0">
            <a:noAutofit/>
          </a:bodyPr>
          <a:lstStyle/>
          <a:p>
            <a:pPr marL="0" lvl="0" indent="0" algn="ctr" rtl="0">
              <a:spcBef>
                <a:spcPts val="0"/>
              </a:spcBef>
              <a:spcAft>
                <a:spcPts val="1600"/>
              </a:spcAft>
              <a:buNone/>
            </a:pPr>
            <a:r>
              <a:rPr lang="en" sz="1600">
                <a:solidFill>
                  <a:srgbClr val="F4F2EF"/>
                </a:solidFill>
                <a:latin typeface="Anaheim"/>
                <a:ea typeface="Anaheim"/>
                <a:cs typeface="Anaheim"/>
                <a:sym typeface="Anaheim"/>
              </a:rPr>
              <a:t>Patiently wait for the results of the test</a:t>
            </a:r>
            <a:endParaRPr sz="1600">
              <a:solidFill>
                <a:srgbClr val="F4F2EF"/>
              </a:solidFill>
              <a:latin typeface="Anaheim"/>
              <a:ea typeface="Anaheim"/>
              <a:cs typeface="Anaheim"/>
              <a:sym typeface="Anaheim"/>
            </a:endParaRPr>
          </a:p>
        </p:txBody>
      </p:sp>
      <p:sp>
        <p:nvSpPr>
          <p:cNvPr id="399" name="Google Shape;399;p43"/>
          <p:cNvSpPr txBox="1"/>
          <p:nvPr/>
        </p:nvSpPr>
        <p:spPr>
          <a:xfrm flipH="1">
            <a:off x="1300869" y="1708101"/>
            <a:ext cx="2610300" cy="402600"/>
          </a:xfrm>
          <a:prstGeom prst="rect">
            <a:avLst/>
          </a:prstGeom>
          <a:noFill/>
          <a:ln>
            <a:noFill/>
          </a:ln>
        </p:spPr>
        <p:txBody>
          <a:bodyPr spcFirstLastPara="1" wrap="square" lIns="91425" tIns="162000" rIns="91425" bIns="0" anchor="t" anchorCtr="0">
            <a:noAutofit/>
          </a:bodyPr>
          <a:lstStyle/>
          <a:p>
            <a:pPr marL="0" lvl="0" indent="0" algn="ctr" rtl="0">
              <a:spcBef>
                <a:spcPts val="0"/>
              </a:spcBef>
              <a:spcAft>
                <a:spcPts val="1600"/>
              </a:spcAft>
              <a:buNone/>
            </a:pPr>
            <a:r>
              <a:rPr lang="en" sz="1600">
                <a:solidFill>
                  <a:srgbClr val="F4F2EF"/>
                </a:solidFill>
                <a:latin typeface="Saira Semi Condensed"/>
                <a:ea typeface="Saira Semi Condensed"/>
                <a:cs typeface="Saira Semi Condensed"/>
                <a:sym typeface="Saira Semi Condensed"/>
              </a:rPr>
              <a:t>STEP 04</a:t>
            </a:r>
            <a:endParaRPr sz="1600">
              <a:solidFill>
                <a:srgbClr val="F4F2EF"/>
              </a:solidFill>
              <a:latin typeface="Saira Semi Condensed"/>
              <a:ea typeface="Saira Semi Condensed"/>
              <a:cs typeface="Saira Semi Condensed"/>
              <a:sym typeface="Saira Semi Condensed"/>
            </a:endParaRPr>
          </a:p>
        </p:txBody>
      </p:sp>
      <p:cxnSp>
        <p:nvCxnSpPr>
          <p:cNvPr id="400" name="Google Shape;400;p43"/>
          <p:cNvCxnSpPr>
            <a:stCxn id="394" idx="6"/>
            <a:endCxn id="397" idx="2"/>
          </p:cNvCxnSpPr>
          <p:nvPr/>
        </p:nvCxnSpPr>
        <p:spPr>
          <a:xfrm rot="10800000">
            <a:off x="2701625" y="3118334"/>
            <a:ext cx="3741000" cy="0"/>
          </a:xfrm>
          <a:prstGeom prst="straightConnector1">
            <a:avLst/>
          </a:prstGeom>
          <a:noFill/>
          <a:ln w="19050" cap="flat" cmpd="sng">
            <a:solidFill>
              <a:schemeClr val="dk1"/>
            </a:solidFill>
            <a:prstDash val="solid"/>
            <a:round/>
            <a:headEnd type="none" w="med" len="med"/>
            <a:tailEnd type="none" w="med" len="med"/>
          </a:ln>
        </p:spPr>
      </p:cxnSp>
      <p:cxnSp>
        <p:nvCxnSpPr>
          <p:cNvPr id="401" name="Google Shape;401;p43"/>
          <p:cNvCxnSpPr>
            <a:stCxn id="397" idx="6"/>
          </p:cNvCxnSpPr>
          <p:nvPr/>
        </p:nvCxnSpPr>
        <p:spPr>
          <a:xfrm rot="10800000">
            <a:off x="-36925" y="3118334"/>
            <a:ext cx="2547600" cy="0"/>
          </a:xfrm>
          <a:prstGeom prst="straightConnector1">
            <a:avLst/>
          </a:prstGeom>
          <a:noFill/>
          <a:ln w="19050" cap="flat" cmpd="sng">
            <a:solidFill>
              <a:schemeClr val="dk1"/>
            </a:solidFill>
            <a:prstDash val="solid"/>
            <a:round/>
            <a:headEnd type="none" w="med" len="med"/>
            <a:tailEnd type="none" w="med" len="med"/>
          </a:ln>
        </p:spPr>
      </p:cxnSp>
      <p:sp>
        <p:nvSpPr>
          <p:cNvPr id="402" name="Google Shape;402;p43"/>
          <p:cNvSpPr txBox="1"/>
          <p:nvPr/>
        </p:nvSpPr>
        <p:spPr>
          <a:xfrm flipH="1">
            <a:off x="5232819" y="3337811"/>
            <a:ext cx="2610300" cy="402600"/>
          </a:xfrm>
          <a:prstGeom prst="rect">
            <a:avLst/>
          </a:prstGeom>
          <a:noFill/>
          <a:ln>
            <a:noFill/>
          </a:ln>
        </p:spPr>
        <p:txBody>
          <a:bodyPr spcFirstLastPara="1" wrap="square" lIns="91425" tIns="162000" rIns="91425" bIns="0" anchor="t" anchorCtr="0">
            <a:noAutofit/>
          </a:bodyPr>
          <a:lstStyle/>
          <a:p>
            <a:pPr marL="0" lvl="0" indent="0" algn="ctr" rtl="0">
              <a:spcBef>
                <a:spcPts val="0"/>
              </a:spcBef>
              <a:spcAft>
                <a:spcPts val="1600"/>
              </a:spcAft>
              <a:buNone/>
            </a:pPr>
            <a:r>
              <a:rPr lang="en" sz="1600">
                <a:solidFill>
                  <a:srgbClr val="F4F2EF"/>
                </a:solidFill>
                <a:latin typeface="Saira Semi Condensed"/>
                <a:ea typeface="Saira Semi Condensed"/>
                <a:cs typeface="Saira Semi Condensed"/>
                <a:sym typeface="Saira Semi Condensed"/>
              </a:rPr>
              <a:t>STEP 05</a:t>
            </a:r>
            <a:endParaRPr sz="1600">
              <a:solidFill>
                <a:srgbClr val="F4F2EF"/>
              </a:solidFill>
              <a:latin typeface="Saira Semi Condensed"/>
              <a:ea typeface="Saira Semi Condensed"/>
              <a:cs typeface="Saira Semi Condensed"/>
              <a:sym typeface="Saira Semi Condensed"/>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06"/>
        <p:cNvGrpSpPr/>
        <p:nvPr/>
      </p:nvGrpSpPr>
      <p:grpSpPr>
        <a:xfrm>
          <a:off x="0" y="0"/>
          <a:ext cx="0" cy="0"/>
          <a:chOff x="0" y="0"/>
          <a:chExt cx="0" cy="0"/>
        </a:xfrm>
      </p:grpSpPr>
      <p:sp>
        <p:nvSpPr>
          <p:cNvPr id="407" name="Google Shape;407;p44"/>
          <p:cNvSpPr/>
          <p:nvPr/>
        </p:nvSpPr>
        <p:spPr>
          <a:xfrm>
            <a:off x="1391452" y="170975"/>
            <a:ext cx="3952200" cy="3952200"/>
          </a:xfrm>
          <a:prstGeom prst="ellipse">
            <a:avLst/>
          </a:prstGeom>
          <a:gradFill>
            <a:gsLst>
              <a:gs pos="0">
                <a:srgbClr val="00151F">
                  <a:alpha val="23921"/>
                </a:srgbClr>
              </a:gs>
              <a:gs pos="58999">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44"/>
          <p:cNvSpPr txBox="1">
            <a:spLocks noGrp="1"/>
          </p:cNvSpPr>
          <p:nvPr>
            <p:ph type="title"/>
          </p:nvPr>
        </p:nvSpPr>
        <p:spPr>
          <a:xfrm>
            <a:off x="720000" y="923400"/>
            <a:ext cx="4157100" cy="3296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ABOUT 80% OF PEOPLE RECOVER FROM THIS DISEASE WITHOUT NEEDING SPECIAL TREATMENT</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12"/>
        <p:cNvGrpSpPr/>
        <p:nvPr/>
      </p:nvGrpSpPr>
      <p:grpSpPr>
        <a:xfrm>
          <a:off x="0" y="0"/>
          <a:ext cx="0" cy="0"/>
          <a:chOff x="0" y="0"/>
          <a:chExt cx="0" cy="0"/>
        </a:xfrm>
      </p:grpSpPr>
      <p:sp>
        <p:nvSpPr>
          <p:cNvPr id="413" name="Google Shape;413;p45"/>
          <p:cNvSpPr txBox="1">
            <a:spLocks noGrp="1"/>
          </p:cNvSpPr>
          <p:nvPr>
            <p:ph type="title"/>
          </p:nvPr>
        </p:nvSpPr>
        <p:spPr>
          <a:xfrm flipH="1">
            <a:off x="719925" y="2222475"/>
            <a:ext cx="5162700" cy="1621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STATS ABOUT CORONAVIRUS</a:t>
            </a:r>
            <a:endParaRPr>
              <a:solidFill>
                <a:schemeClr val="dk1"/>
              </a:solidFill>
            </a:endParaRPr>
          </a:p>
        </p:txBody>
      </p:sp>
      <p:sp>
        <p:nvSpPr>
          <p:cNvPr id="414" name="Google Shape;414;p45"/>
          <p:cNvSpPr txBox="1">
            <a:spLocks noGrp="1"/>
          </p:cNvSpPr>
          <p:nvPr>
            <p:ph type="subTitle" idx="1"/>
          </p:nvPr>
        </p:nvSpPr>
        <p:spPr>
          <a:xfrm flipH="1">
            <a:off x="720000" y="3948300"/>
            <a:ext cx="4319400" cy="39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could enter a subtitle here if you need it</a:t>
            </a:r>
            <a:endParaRPr/>
          </a:p>
        </p:txBody>
      </p:sp>
      <p:sp>
        <p:nvSpPr>
          <p:cNvPr id="415" name="Google Shape;415;p45"/>
          <p:cNvSpPr txBox="1">
            <a:spLocks noGrp="1"/>
          </p:cNvSpPr>
          <p:nvPr>
            <p:ph type="title" idx="2"/>
          </p:nvPr>
        </p:nvSpPr>
        <p:spPr>
          <a:xfrm flipH="1">
            <a:off x="720000" y="1081627"/>
            <a:ext cx="2046300" cy="114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02</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19"/>
        <p:cNvGrpSpPr/>
        <p:nvPr/>
      </p:nvGrpSpPr>
      <p:grpSpPr>
        <a:xfrm>
          <a:off x="0" y="0"/>
          <a:ext cx="0" cy="0"/>
          <a:chOff x="0" y="0"/>
          <a:chExt cx="0" cy="0"/>
        </a:xfrm>
      </p:grpSpPr>
      <p:sp>
        <p:nvSpPr>
          <p:cNvPr id="420" name="Google Shape;420;p46"/>
          <p:cNvSpPr txBox="1">
            <a:spLocks noGrp="1"/>
          </p:cNvSpPr>
          <p:nvPr>
            <p:ph type="ctrTitle"/>
          </p:nvPr>
        </p:nvSpPr>
        <p:spPr>
          <a:xfrm>
            <a:off x="939300" y="351847"/>
            <a:ext cx="7265400" cy="516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MORTALITY RATE BY AGE</a:t>
            </a:r>
            <a:endParaRPr sz="2400"/>
          </a:p>
        </p:txBody>
      </p:sp>
      <p:sp>
        <p:nvSpPr>
          <p:cNvPr id="421" name="Google Shape;421;p46"/>
          <p:cNvSpPr txBox="1"/>
          <p:nvPr/>
        </p:nvSpPr>
        <p:spPr>
          <a:xfrm>
            <a:off x="2714400" y="4267450"/>
            <a:ext cx="3715200" cy="331800"/>
          </a:xfrm>
          <a:prstGeom prst="rect">
            <a:avLst/>
          </a:prstGeom>
          <a:noFill/>
          <a:ln>
            <a:noFill/>
          </a:ln>
        </p:spPr>
        <p:txBody>
          <a:bodyPr spcFirstLastPara="1" wrap="square" lIns="91425" tIns="198000" rIns="91425" bIns="0" anchor="ctr" anchorCtr="0">
            <a:noAutofit/>
          </a:bodyPr>
          <a:lstStyle/>
          <a:p>
            <a:pPr marL="0" lvl="0" indent="0" algn="ctr" rtl="0">
              <a:lnSpc>
                <a:spcPct val="115000"/>
              </a:lnSpc>
              <a:spcBef>
                <a:spcPts val="0"/>
              </a:spcBef>
              <a:spcAft>
                <a:spcPts val="1600"/>
              </a:spcAft>
              <a:buNone/>
            </a:pPr>
            <a:r>
              <a:rPr lang="en" sz="1200">
                <a:solidFill>
                  <a:schemeClr val="accent2"/>
                </a:solidFill>
                <a:latin typeface="Anaheim"/>
                <a:ea typeface="Anaheim"/>
                <a:cs typeface="Anaheim"/>
                <a:sym typeface="Anaheim"/>
              </a:rPr>
              <a:t>To modify this graph, click on it, follow the link, change the data and paste the resulting graph here</a:t>
            </a:r>
            <a:endParaRPr sz="1200">
              <a:solidFill>
                <a:schemeClr val="accent2"/>
              </a:solidFill>
              <a:latin typeface="Anaheim"/>
              <a:ea typeface="Anaheim"/>
              <a:cs typeface="Anaheim"/>
              <a:sym typeface="Anaheim"/>
            </a:endParaRPr>
          </a:p>
        </p:txBody>
      </p:sp>
      <p:pic>
        <p:nvPicPr>
          <p:cNvPr id="422" name="Google Shape;422;p46" title="Gráfico">
            <a:hlinkClick r:id="rId4"/>
          </p:cNvPr>
          <p:cNvPicPr preferRelativeResize="0"/>
          <p:nvPr/>
        </p:nvPicPr>
        <p:blipFill>
          <a:blip r:embed="rId5">
            <a:alphaModFix/>
          </a:blip>
          <a:stretch>
            <a:fillRect/>
          </a:stretch>
        </p:blipFill>
        <p:spPr>
          <a:xfrm>
            <a:off x="1847656" y="1316150"/>
            <a:ext cx="5448689" cy="275094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26"/>
        <p:cNvGrpSpPr/>
        <p:nvPr/>
      </p:nvGrpSpPr>
      <p:grpSpPr>
        <a:xfrm>
          <a:off x="0" y="0"/>
          <a:ext cx="0" cy="0"/>
          <a:chOff x="0" y="0"/>
          <a:chExt cx="0" cy="0"/>
        </a:xfrm>
      </p:grpSpPr>
      <p:grpSp>
        <p:nvGrpSpPr>
          <p:cNvPr id="427" name="Google Shape;427;p47"/>
          <p:cNvGrpSpPr/>
          <p:nvPr/>
        </p:nvGrpSpPr>
        <p:grpSpPr>
          <a:xfrm>
            <a:off x="1345923" y="1996414"/>
            <a:ext cx="2616567" cy="1150666"/>
            <a:chOff x="1345923" y="2083314"/>
            <a:chExt cx="2616567" cy="1150666"/>
          </a:xfrm>
        </p:grpSpPr>
        <p:sp>
          <p:nvSpPr>
            <p:cNvPr id="428" name="Google Shape;428;p47"/>
            <p:cNvSpPr/>
            <p:nvPr/>
          </p:nvSpPr>
          <p:spPr>
            <a:xfrm>
              <a:off x="1345923" y="2850280"/>
              <a:ext cx="383700" cy="383700"/>
            </a:xfrm>
            <a:prstGeom prst="corner">
              <a:avLst>
                <a:gd name="adj1" fmla="val 5799"/>
                <a:gd name="adj2" fmla="val 62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47"/>
            <p:cNvSpPr/>
            <p:nvPr/>
          </p:nvSpPr>
          <p:spPr>
            <a:xfrm rot="10800000">
              <a:off x="3578791" y="2083314"/>
              <a:ext cx="383700" cy="383700"/>
            </a:xfrm>
            <a:prstGeom prst="corner">
              <a:avLst>
                <a:gd name="adj1" fmla="val 5799"/>
                <a:gd name="adj2" fmla="val 62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 name="Google Shape;430;p47"/>
          <p:cNvGrpSpPr/>
          <p:nvPr/>
        </p:nvGrpSpPr>
        <p:grpSpPr>
          <a:xfrm>
            <a:off x="5181511" y="1996414"/>
            <a:ext cx="2616567" cy="1150666"/>
            <a:chOff x="5181511" y="2083314"/>
            <a:chExt cx="2616567" cy="1150666"/>
          </a:xfrm>
        </p:grpSpPr>
        <p:sp>
          <p:nvSpPr>
            <p:cNvPr id="431" name="Google Shape;431;p47"/>
            <p:cNvSpPr/>
            <p:nvPr/>
          </p:nvSpPr>
          <p:spPr>
            <a:xfrm>
              <a:off x="5181511" y="2850280"/>
              <a:ext cx="383700" cy="383700"/>
            </a:xfrm>
            <a:prstGeom prst="corner">
              <a:avLst>
                <a:gd name="adj1" fmla="val 5799"/>
                <a:gd name="adj2" fmla="val 62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47"/>
            <p:cNvSpPr/>
            <p:nvPr/>
          </p:nvSpPr>
          <p:spPr>
            <a:xfrm rot="10800000">
              <a:off x="7414378" y="2083314"/>
              <a:ext cx="383700" cy="383700"/>
            </a:xfrm>
            <a:prstGeom prst="corner">
              <a:avLst>
                <a:gd name="adj1" fmla="val 5799"/>
                <a:gd name="adj2" fmla="val 62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3" name="Google Shape;433;p47"/>
          <p:cNvSpPr txBox="1">
            <a:spLocks noGrp="1"/>
          </p:cNvSpPr>
          <p:nvPr>
            <p:ph type="ctrTitle"/>
          </p:nvPr>
        </p:nvSpPr>
        <p:spPr>
          <a:xfrm>
            <a:off x="939300" y="351847"/>
            <a:ext cx="7265400" cy="516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a:t>SOME NUMERICAL DATA</a:t>
            </a:r>
            <a:endParaRPr sz="2400"/>
          </a:p>
        </p:txBody>
      </p:sp>
      <p:sp>
        <p:nvSpPr>
          <p:cNvPr id="434" name="Google Shape;434;p47"/>
          <p:cNvSpPr txBox="1">
            <a:spLocks noGrp="1"/>
          </p:cNvSpPr>
          <p:nvPr>
            <p:ph type="subTitle" idx="4294967295"/>
          </p:nvPr>
        </p:nvSpPr>
        <p:spPr>
          <a:xfrm>
            <a:off x="1534007" y="3335820"/>
            <a:ext cx="2240400" cy="6708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solidFill>
                  <a:schemeClr val="accent2"/>
                </a:solidFill>
              </a:rPr>
              <a:t>Reported cases in Spain as of March 2020</a:t>
            </a:r>
            <a:endParaRPr>
              <a:solidFill>
                <a:schemeClr val="accent2"/>
              </a:solidFill>
            </a:endParaRPr>
          </a:p>
        </p:txBody>
      </p:sp>
      <p:sp>
        <p:nvSpPr>
          <p:cNvPr id="435" name="Google Shape;435;p47"/>
          <p:cNvSpPr txBox="1">
            <a:spLocks noGrp="1"/>
          </p:cNvSpPr>
          <p:nvPr>
            <p:ph type="title" idx="4294967295"/>
          </p:nvPr>
        </p:nvSpPr>
        <p:spPr>
          <a:xfrm>
            <a:off x="1534013" y="2010300"/>
            <a:ext cx="2240400" cy="1122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rPr>
              <a:t>3000+</a:t>
            </a:r>
            <a:endParaRPr>
              <a:solidFill>
                <a:schemeClr val="dk1"/>
              </a:solidFill>
            </a:endParaRPr>
          </a:p>
        </p:txBody>
      </p:sp>
      <p:sp>
        <p:nvSpPr>
          <p:cNvPr id="436" name="Google Shape;436;p47"/>
          <p:cNvSpPr txBox="1">
            <a:spLocks noGrp="1"/>
          </p:cNvSpPr>
          <p:nvPr>
            <p:ph type="subTitle" idx="4294967295"/>
          </p:nvPr>
        </p:nvSpPr>
        <p:spPr>
          <a:xfrm>
            <a:off x="5369594" y="3335820"/>
            <a:ext cx="2240400" cy="6708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solidFill>
                  <a:schemeClr val="accent2"/>
                </a:solidFill>
              </a:rPr>
              <a:t>Global death rate of this novel coronavirus disease</a:t>
            </a:r>
            <a:endParaRPr>
              <a:solidFill>
                <a:schemeClr val="accent2"/>
              </a:solidFill>
            </a:endParaRPr>
          </a:p>
        </p:txBody>
      </p:sp>
      <p:sp>
        <p:nvSpPr>
          <p:cNvPr id="437" name="Google Shape;437;p47"/>
          <p:cNvSpPr txBox="1">
            <a:spLocks noGrp="1"/>
          </p:cNvSpPr>
          <p:nvPr>
            <p:ph type="title" idx="4294967295"/>
          </p:nvPr>
        </p:nvSpPr>
        <p:spPr>
          <a:xfrm>
            <a:off x="5369594" y="2010300"/>
            <a:ext cx="2240400" cy="1122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rPr>
              <a:t>3.4%</a:t>
            </a:r>
            <a:endParaRPr>
              <a:solidFill>
                <a:schemeClr val="dk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41"/>
        <p:cNvGrpSpPr/>
        <p:nvPr/>
      </p:nvGrpSpPr>
      <p:grpSpPr>
        <a:xfrm>
          <a:off x="0" y="0"/>
          <a:ext cx="0" cy="0"/>
          <a:chOff x="0" y="0"/>
          <a:chExt cx="0" cy="0"/>
        </a:xfrm>
      </p:grpSpPr>
      <p:sp>
        <p:nvSpPr>
          <p:cNvPr id="442" name="Google Shape;442;p48"/>
          <p:cNvSpPr txBox="1">
            <a:spLocks noGrp="1"/>
          </p:cNvSpPr>
          <p:nvPr>
            <p:ph type="ctrTitle"/>
          </p:nvPr>
        </p:nvSpPr>
        <p:spPr>
          <a:xfrm>
            <a:off x="939300" y="351847"/>
            <a:ext cx="7265400" cy="516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MAP </a:t>
            </a:r>
            <a:r>
              <a:rPr lang="en-IN" dirty="0"/>
              <a:t>of Covid-19 cases</a:t>
            </a:r>
            <a:endParaRPr dirty="0">
              <a:solidFill>
                <a:schemeClr val="accent1"/>
              </a:solidFill>
            </a:endParaRPr>
          </a:p>
        </p:txBody>
      </p:sp>
      <p:grpSp>
        <p:nvGrpSpPr>
          <p:cNvPr id="443" name="Google Shape;443;p48"/>
          <p:cNvGrpSpPr/>
          <p:nvPr/>
        </p:nvGrpSpPr>
        <p:grpSpPr>
          <a:xfrm>
            <a:off x="719976" y="1324823"/>
            <a:ext cx="5350227" cy="2961355"/>
            <a:chOff x="719976" y="1324823"/>
            <a:chExt cx="5350227" cy="2961355"/>
          </a:xfrm>
        </p:grpSpPr>
        <p:grpSp>
          <p:nvGrpSpPr>
            <p:cNvPr id="444" name="Google Shape;444;p48"/>
            <p:cNvGrpSpPr/>
            <p:nvPr/>
          </p:nvGrpSpPr>
          <p:grpSpPr>
            <a:xfrm>
              <a:off x="3957382" y="2567615"/>
              <a:ext cx="94372" cy="85495"/>
              <a:chOff x="4293400" y="2574725"/>
              <a:chExt cx="84425" cy="80100"/>
            </a:xfrm>
          </p:grpSpPr>
          <p:sp>
            <p:nvSpPr>
              <p:cNvPr id="445" name="Google Shape;445;p48"/>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chemeClr val="lt2"/>
              </a:solidFill>
              <a:ln>
                <a:noFill/>
              </a:ln>
            </p:spPr>
          </p:sp>
          <p:sp>
            <p:nvSpPr>
              <p:cNvPr id="446" name="Google Shape;446;p48"/>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7" name="Google Shape;447;p48"/>
            <p:cNvGrpSpPr/>
            <p:nvPr/>
          </p:nvGrpSpPr>
          <p:grpSpPr>
            <a:xfrm>
              <a:off x="3629671" y="1380597"/>
              <a:ext cx="2143200" cy="1217652"/>
              <a:chOff x="4000175" y="1462675"/>
              <a:chExt cx="1917275" cy="1140875"/>
            </a:xfrm>
          </p:grpSpPr>
          <p:sp>
            <p:nvSpPr>
              <p:cNvPr id="448" name="Google Shape;448;p48"/>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chemeClr val="lt2"/>
              </a:solidFill>
              <a:ln>
                <a:noFill/>
              </a:ln>
            </p:spPr>
          </p:sp>
          <p:grpSp>
            <p:nvGrpSpPr>
              <p:cNvPr id="449" name="Google Shape;449;p48"/>
              <p:cNvGrpSpPr/>
              <p:nvPr/>
            </p:nvGrpSpPr>
            <p:grpSpPr>
              <a:xfrm>
                <a:off x="4000175" y="1462675"/>
                <a:ext cx="1917275" cy="1140875"/>
                <a:chOff x="4000175" y="1462675"/>
                <a:chExt cx="1917275" cy="1140875"/>
              </a:xfrm>
            </p:grpSpPr>
            <p:sp>
              <p:nvSpPr>
                <p:cNvPr id="450" name="Google Shape;450;p48"/>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chemeClr val="lt2"/>
                </a:solidFill>
                <a:ln>
                  <a:noFill/>
                </a:ln>
              </p:spPr>
            </p:sp>
            <p:sp>
              <p:nvSpPr>
                <p:cNvPr id="451" name="Google Shape;451;p48"/>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48"/>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48"/>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48"/>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455" name="Google Shape;455;p48"/>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6" name="Google Shape;456;p48"/>
            <p:cNvGrpSpPr/>
            <p:nvPr/>
          </p:nvGrpSpPr>
          <p:grpSpPr>
            <a:xfrm>
              <a:off x="3585399" y="2581597"/>
              <a:ext cx="105131" cy="111138"/>
              <a:chOff x="3960625" y="2587825"/>
              <a:chExt cx="94050" cy="104125"/>
            </a:xfrm>
          </p:grpSpPr>
          <p:sp>
            <p:nvSpPr>
              <p:cNvPr id="457" name="Google Shape;457;p48"/>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chemeClr val="lt2"/>
              </a:solidFill>
              <a:ln>
                <a:noFill/>
              </a:ln>
            </p:spPr>
          </p:sp>
          <p:sp>
            <p:nvSpPr>
              <p:cNvPr id="458" name="Google Shape;458;p48"/>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 name="Google Shape;459;p48"/>
            <p:cNvGrpSpPr/>
            <p:nvPr/>
          </p:nvGrpSpPr>
          <p:grpSpPr>
            <a:xfrm>
              <a:off x="3367116" y="2488818"/>
              <a:ext cx="194054" cy="200581"/>
              <a:chOff x="3765350" y="2500900"/>
              <a:chExt cx="173600" cy="187925"/>
            </a:xfrm>
          </p:grpSpPr>
          <p:sp>
            <p:nvSpPr>
              <p:cNvPr id="460" name="Google Shape;460;p48"/>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chemeClr val="lt1"/>
              </a:solidFill>
              <a:ln>
                <a:noFill/>
              </a:ln>
            </p:spPr>
          </p:sp>
          <p:sp>
            <p:nvSpPr>
              <p:cNvPr id="461" name="Google Shape;461;p48"/>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48"/>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48"/>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48"/>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48"/>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 name="Google Shape;466;p48"/>
            <p:cNvGrpSpPr/>
            <p:nvPr/>
          </p:nvGrpSpPr>
          <p:grpSpPr>
            <a:xfrm>
              <a:off x="3350489" y="2468485"/>
              <a:ext cx="95155" cy="55289"/>
              <a:chOff x="3750475" y="2481850"/>
              <a:chExt cx="85125" cy="51800"/>
            </a:xfrm>
          </p:grpSpPr>
          <p:sp>
            <p:nvSpPr>
              <p:cNvPr id="467" name="Google Shape;467;p48"/>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48"/>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chemeClr val="dk2"/>
              </a:solidFill>
              <a:ln>
                <a:noFill/>
              </a:ln>
            </p:spPr>
          </p:sp>
        </p:grpSp>
        <p:grpSp>
          <p:nvGrpSpPr>
            <p:cNvPr id="469" name="Google Shape;469;p48"/>
            <p:cNvGrpSpPr/>
            <p:nvPr/>
          </p:nvGrpSpPr>
          <p:grpSpPr>
            <a:xfrm>
              <a:off x="3212661" y="2415758"/>
              <a:ext cx="192377" cy="180462"/>
              <a:chOff x="3627175" y="2432450"/>
              <a:chExt cx="172100" cy="169075"/>
            </a:xfrm>
          </p:grpSpPr>
          <p:sp>
            <p:nvSpPr>
              <p:cNvPr id="470" name="Google Shape;470;p48"/>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48"/>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chemeClr val="dk2"/>
              </a:solidFill>
              <a:ln>
                <a:noFill/>
              </a:ln>
            </p:spPr>
          </p:sp>
          <p:sp>
            <p:nvSpPr>
              <p:cNvPr id="472" name="Google Shape;472;p48"/>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chemeClr val="dk2"/>
              </a:solidFill>
              <a:ln>
                <a:noFill/>
              </a:ln>
            </p:spPr>
          </p:sp>
        </p:grpSp>
        <p:grpSp>
          <p:nvGrpSpPr>
            <p:cNvPr id="473" name="Google Shape;473;p48"/>
            <p:cNvGrpSpPr/>
            <p:nvPr/>
          </p:nvGrpSpPr>
          <p:grpSpPr>
            <a:xfrm>
              <a:off x="3139289" y="2579063"/>
              <a:ext cx="68789" cy="105715"/>
              <a:chOff x="3561536" y="2585450"/>
              <a:chExt cx="61539" cy="99045"/>
            </a:xfrm>
          </p:grpSpPr>
          <p:sp>
            <p:nvSpPr>
              <p:cNvPr id="474" name="Google Shape;474;p48"/>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48"/>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chemeClr val="dk2"/>
              </a:solidFill>
              <a:ln>
                <a:noFill/>
              </a:ln>
            </p:spPr>
          </p:sp>
        </p:grpSp>
        <p:grpSp>
          <p:nvGrpSpPr>
            <p:cNvPr id="476" name="Google Shape;476;p48"/>
            <p:cNvGrpSpPr/>
            <p:nvPr/>
          </p:nvGrpSpPr>
          <p:grpSpPr>
            <a:xfrm>
              <a:off x="3524701" y="1937640"/>
              <a:ext cx="174464" cy="280526"/>
              <a:chOff x="3906325" y="1984500"/>
              <a:chExt cx="156075" cy="262825"/>
            </a:xfrm>
          </p:grpSpPr>
          <p:sp>
            <p:nvSpPr>
              <p:cNvPr id="477" name="Google Shape;477;p48"/>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chemeClr val="lt1"/>
              </a:solidFill>
              <a:ln>
                <a:noFill/>
              </a:ln>
            </p:spPr>
          </p:sp>
          <p:sp>
            <p:nvSpPr>
              <p:cNvPr id="478" name="Google Shape;478;p48"/>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 name="Google Shape;479;p48"/>
            <p:cNvGrpSpPr/>
            <p:nvPr/>
          </p:nvGrpSpPr>
          <p:grpSpPr>
            <a:xfrm>
              <a:off x="719976" y="1567137"/>
              <a:ext cx="1566710" cy="1310969"/>
              <a:chOff x="1397225" y="1637375"/>
              <a:chExt cx="1401575" cy="1228250"/>
            </a:xfrm>
          </p:grpSpPr>
          <p:sp>
            <p:nvSpPr>
              <p:cNvPr id="480" name="Google Shape;480;p48"/>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chemeClr val="lt2"/>
              </a:solidFill>
              <a:ln>
                <a:noFill/>
              </a:ln>
            </p:spPr>
          </p:sp>
          <p:grpSp>
            <p:nvGrpSpPr>
              <p:cNvPr id="481" name="Google Shape;481;p48"/>
              <p:cNvGrpSpPr/>
              <p:nvPr/>
            </p:nvGrpSpPr>
            <p:grpSpPr>
              <a:xfrm>
                <a:off x="1397225" y="1637375"/>
                <a:ext cx="1398775" cy="1228250"/>
                <a:chOff x="1397225" y="1637375"/>
                <a:chExt cx="1398775" cy="1228250"/>
              </a:xfrm>
            </p:grpSpPr>
            <p:sp>
              <p:nvSpPr>
                <p:cNvPr id="482" name="Google Shape;482;p48"/>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48"/>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4" name="Google Shape;484;p48"/>
            <p:cNvGrpSpPr/>
            <p:nvPr/>
          </p:nvGrpSpPr>
          <p:grpSpPr>
            <a:xfrm>
              <a:off x="2070835" y="3184675"/>
              <a:ext cx="664125" cy="657753"/>
              <a:chOff x="2605700" y="3152850"/>
              <a:chExt cx="594125" cy="616250"/>
            </a:xfrm>
          </p:grpSpPr>
          <p:sp>
            <p:nvSpPr>
              <p:cNvPr id="485" name="Google Shape;485;p48"/>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chemeClr val="lt2"/>
              </a:solidFill>
              <a:ln>
                <a:noFill/>
              </a:ln>
            </p:spPr>
          </p:sp>
          <p:sp>
            <p:nvSpPr>
              <p:cNvPr id="486" name="Google Shape;486;p48"/>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487" name="Google Shape;487;p48"/>
            <p:cNvGrpSpPr/>
            <p:nvPr/>
          </p:nvGrpSpPr>
          <p:grpSpPr>
            <a:xfrm>
              <a:off x="2154308" y="3473873"/>
              <a:ext cx="204533" cy="812305"/>
              <a:chOff x="2680375" y="3423800"/>
              <a:chExt cx="182975" cy="761050"/>
            </a:xfrm>
          </p:grpSpPr>
          <p:sp>
            <p:nvSpPr>
              <p:cNvPr id="488" name="Google Shape;488;p48"/>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chemeClr val="lt2"/>
              </a:solidFill>
              <a:ln>
                <a:noFill/>
              </a:ln>
            </p:spPr>
          </p:sp>
          <p:sp>
            <p:nvSpPr>
              <p:cNvPr id="489" name="Google Shape;489;p48"/>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0" name="Google Shape;490;p48"/>
            <p:cNvGrpSpPr/>
            <p:nvPr/>
          </p:nvGrpSpPr>
          <p:grpSpPr>
            <a:xfrm>
              <a:off x="3537752" y="3621274"/>
              <a:ext cx="264057" cy="221048"/>
              <a:chOff x="3918000" y="3561900"/>
              <a:chExt cx="236225" cy="207100"/>
            </a:xfrm>
          </p:grpSpPr>
          <p:sp>
            <p:nvSpPr>
              <p:cNvPr id="491" name="Google Shape;491;p48"/>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chemeClr val="lt2"/>
              </a:solidFill>
              <a:ln>
                <a:noFill/>
              </a:ln>
            </p:spPr>
          </p:sp>
          <p:sp>
            <p:nvSpPr>
              <p:cNvPr id="492" name="Google Shape;492;p48"/>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3" name="Google Shape;493;p48"/>
            <p:cNvSpPr/>
            <p:nvPr/>
          </p:nvSpPr>
          <p:spPr>
            <a:xfrm>
              <a:off x="2216878" y="2989191"/>
              <a:ext cx="43874" cy="1286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48"/>
            <p:cNvSpPr/>
            <p:nvPr/>
          </p:nvSpPr>
          <p:spPr>
            <a:xfrm>
              <a:off x="2140867" y="2966296"/>
              <a:ext cx="62011" cy="39092"/>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48"/>
            <p:cNvSpPr/>
            <p:nvPr/>
          </p:nvSpPr>
          <p:spPr>
            <a:xfrm>
              <a:off x="2489347" y="1368931"/>
              <a:ext cx="680054" cy="831384"/>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496" name="Google Shape;496;p48"/>
            <p:cNvGrpSpPr/>
            <p:nvPr/>
          </p:nvGrpSpPr>
          <p:grpSpPr>
            <a:xfrm>
              <a:off x="1307643" y="1324823"/>
              <a:ext cx="1400434" cy="1241192"/>
              <a:chOff x="1922950" y="1410350"/>
              <a:chExt cx="1252825" cy="1162875"/>
            </a:xfrm>
          </p:grpSpPr>
          <p:sp>
            <p:nvSpPr>
              <p:cNvPr id="497" name="Google Shape;497;p48"/>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48"/>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48"/>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48"/>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48"/>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48"/>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48"/>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48"/>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48"/>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48"/>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48"/>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48"/>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48"/>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48"/>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48"/>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48"/>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513" name="Google Shape;513;p48"/>
            <p:cNvSpPr/>
            <p:nvPr/>
          </p:nvSpPr>
          <p:spPr>
            <a:xfrm>
              <a:off x="2039117" y="2989751"/>
              <a:ext cx="36273" cy="13982"/>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48"/>
            <p:cNvSpPr/>
            <p:nvPr/>
          </p:nvSpPr>
          <p:spPr>
            <a:xfrm>
              <a:off x="2100513" y="2965736"/>
              <a:ext cx="46222" cy="3130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48"/>
            <p:cNvSpPr/>
            <p:nvPr/>
          </p:nvSpPr>
          <p:spPr>
            <a:xfrm>
              <a:off x="1936780" y="2910447"/>
              <a:ext cx="171949" cy="58651"/>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48"/>
            <p:cNvSpPr/>
            <p:nvPr/>
          </p:nvSpPr>
          <p:spPr>
            <a:xfrm>
              <a:off x="2401067" y="4177842"/>
              <a:ext cx="43874" cy="24042"/>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48"/>
            <p:cNvSpPr/>
            <p:nvPr/>
          </p:nvSpPr>
          <p:spPr>
            <a:xfrm>
              <a:off x="1960171" y="3130988"/>
              <a:ext cx="89510" cy="39118"/>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48"/>
            <p:cNvSpPr/>
            <p:nvPr/>
          </p:nvSpPr>
          <p:spPr>
            <a:xfrm>
              <a:off x="1912831" y="3106999"/>
              <a:ext cx="54382" cy="48591"/>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48"/>
            <p:cNvSpPr/>
            <p:nvPr/>
          </p:nvSpPr>
          <p:spPr>
            <a:xfrm>
              <a:off x="1884159" y="3043332"/>
              <a:ext cx="75453" cy="71486"/>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48"/>
            <p:cNvSpPr/>
            <p:nvPr/>
          </p:nvSpPr>
          <p:spPr>
            <a:xfrm>
              <a:off x="1859595" y="3028816"/>
              <a:ext cx="102364" cy="49151"/>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48"/>
            <p:cNvSpPr/>
            <p:nvPr/>
          </p:nvSpPr>
          <p:spPr>
            <a:xfrm>
              <a:off x="1845566" y="3055633"/>
              <a:ext cx="40381" cy="22334"/>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48"/>
            <p:cNvSpPr/>
            <p:nvPr/>
          </p:nvSpPr>
          <p:spPr>
            <a:xfrm>
              <a:off x="1863703" y="2992526"/>
              <a:ext cx="18724" cy="39118"/>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48"/>
            <p:cNvSpPr/>
            <p:nvPr/>
          </p:nvSpPr>
          <p:spPr>
            <a:xfrm>
              <a:off x="1812842" y="3001465"/>
              <a:ext cx="66678" cy="67029"/>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48"/>
            <p:cNvSpPr/>
            <p:nvPr/>
          </p:nvSpPr>
          <p:spPr>
            <a:xfrm>
              <a:off x="1449718" y="2728438"/>
              <a:ext cx="460794" cy="326101"/>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48"/>
            <p:cNvSpPr/>
            <p:nvPr/>
          </p:nvSpPr>
          <p:spPr>
            <a:xfrm>
              <a:off x="2418589" y="3194095"/>
              <a:ext cx="45635" cy="6254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48"/>
            <p:cNvSpPr/>
            <p:nvPr/>
          </p:nvSpPr>
          <p:spPr>
            <a:xfrm>
              <a:off x="2361888" y="3187931"/>
              <a:ext cx="64917" cy="67590"/>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48"/>
            <p:cNvSpPr/>
            <p:nvPr/>
          </p:nvSpPr>
          <p:spPr>
            <a:xfrm>
              <a:off x="2306919" y="3149426"/>
              <a:ext cx="81294" cy="116714"/>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48"/>
            <p:cNvSpPr/>
            <p:nvPr/>
          </p:nvSpPr>
          <p:spPr>
            <a:xfrm>
              <a:off x="2116889" y="3090242"/>
              <a:ext cx="214622" cy="18427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48"/>
            <p:cNvSpPr/>
            <p:nvPr/>
          </p:nvSpPr>
          <p:spPr>
            <a:xfrm>
              <a:off x="2021567" y="3086319"/>
              <a:ext cx="194166" cy="26411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48"/>
            <p:cNvSpPr/>
            <p:nvPr/>
          </p:nvSpPr>
          <p:spPr>
            <a:xfrm>
              <a:off x="1988256" y="3261631"/>
              <a:ext cx="95909" cy="100544"/>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48"/>
            <p:cNvSpPr/>
            <p:nvPr/>
          </p:nvSpPr>
          <p:spPr>
            <a:xfrm>
              <a:off x="1982974" y="3284526"/>
              <a:ext cx="208194" cy="293147"/>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48"/>
            <p:cNvSpPr/>
            <p:nvPr/>
          </p:nvSpPr>
          <p:spPr>
            <a:xfrm>
              <a:off x="2176525" y="3436943"/>
              <a:ext cx="201180" cy="214430"/>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533" name="Google Shape;533;p48"/>
            <p:cNvSpPr/>
            <p:nvPr/>
          </p:nvSpPr>
          <p:spPr>
            <a:xfrm>
              <a:off x="2298144" y="3588826"/>
              <a:ext cx="138023" cy="139049"/>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534" name="Google Shape;534;p48"/>
            <p:cNvSpPr/>
            <p:nvPr/>
          </p:nvSpPr>
          <p:spPr>
            <a:xfrm>
              <a:off x="2382344" y="3769155"/>
              <a:ext cx="81880" cy="88803"/>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5" name="Google Shape;535;p48"/>
            <p:cNvGrpSpPr/>
            <p:nvPr/>
          </p:nvGrpSpPr>
          <p:grpSpPr>
            <a:xfrm>
              <a:off x="2189380" y="3632374"/>
              <a:ext cx="257909" cy="638727"/>
              <a:chOff x="2711750" y="3572300"/>
              <a:chExt cx="230725" cy="598425"/>
            </a:xfrm>
          </p:grpSpPr>
          <p:sp>
            <p:nvSpPr>
              <p:cNvPr id="536" name="Google Shape;536;p48"/>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48"/>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8" name="Google Shape;538;p48"/>
            <p:cNvSpPr/>
            <p:nvPr/>
          </p:nvSpPr>
          <p:spPr>
            <a:xfrm>
              <a:off x="5198946" y="2858521"/>
              <a:ext cx="29259" cy="65375"/>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9" name="Google Shape;539;p48"/>
            <p:cNvGrpSpPr/>
            <p:nvPr/>
          </p:nvGrpSpPr>
          <p:grpSpPr>
            <a:xfrm>
              <a:off x="3385141" y="1553742"/>
              <a:ext cx="171362" cy="177580"/>
              <a:chOff x="3781475" y="1624825"/>
              <a:chExt cx="153300" cy="166375"/>
            </a:xfrm>
          </p:grpSpPr>
          <p:sp>
            <p:nvSpPr>
              <p:cNvPr id="540" name="Google Shape;540;p48"/>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48"/>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48"/>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48"/>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4" name="Google Shape;544;p48"/>
            <p:cNvSpPr/>
            <p:nvPr/>
          </p:nvSpPr>
          <p:spPr>
            <a:xfrm>
              <a:off x="5318832" y="2420241"/>
              <a:ext cx="195898" cy="327782"/>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48"/>
            <p:cNvSpPr/>
            <p:nvPr/>
          </p:nvSpPr>
          <p:spPr>
            <a:xfrm>
              <a:off x="5239299" y="2591657"/>
              <a:ext cx="67265" cy="89364"/>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48"/>
            <p:cNvSpPr/>
            <p:nvPr/>
          </p:nvSpPr>
          <p:spPr>
            <a:xfrm>
              <a:off x="5206547" y="2488925"/>
              <a:ext cx="76627" cy="1256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48"/>
            <p:cNvSpPr/>
            <p:nvPr/>
          </p:nvSpPr>
          <p:spPr>
            <a:xfrm>
              <a:off x="4585569" y="2325888"/>
              <a:ext cx="497039" cy="223929"/>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48"/>
            <p:cNvSpPr/>
            <p:nvPr/>
          </p:nvSpPr>
          <p:spPr>
            <a:xfrm>
              <a:off x="5563244" y="3328634"/>
              <a:ext cx="157892" cy="12901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48"/>
            <p:cNvSpPr/>
            <p:nvPr/>
          </p:nvSpPr>
          <p:spPr>
            <a:xfrm>
              <a:off x="5209481" y="2980252"/>
              <a:ext cx="128661" cy="214430"/>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48"/>
            <p:cNvSpPr/>
            <p:nvPr/>
          </p:nvSpPr>
          <p:spPr>
            <a:xfrm>
              <a:off x="5275544" y="3422427"/>
              <a:ext cx="62598" cy="3130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1" name="Google Shape;551;p48"/>
            <p:cNvGrpSpPr/>
            <p:nvPr/>
          </p:nvGrpSpPr>
          <p:grpSpPr>
            <a:xfrm>
              <a:off x="4823553" y="3194095"/>
              <a:ext cx="743211" cy="237858"/>
              <a:chOff x="5068275" y="3161675"/>
              <a:chExt cx="664875" cy="222850"/>
            </a:xfrm>
          </p:grpSpPr>
          <p:sp>
            <p:nvSpPr>
              <p:cNvPr id="552" name="Google Shape;552;p48"/>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48"/>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48"/>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48"/>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6" name="Google Shape;556;p48"/>
            <p:cNvSpPr/>
            <p:nvPr/>
          </p:nvSpPr>
          <p:spPr>
            <a:xfrm>
              <a:off x="4903086" y="3177337"/>
              <a:ext cx="70199" cy="87683"/>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48"/>
            <p:cNvSpPr/>
            <p:nvPr/>
          </p:nvSpPr>
          <p:spPr>
            <a:xfrm>
              <a:off x="5059190" y="3173975"/>
              <a:ext cx="153225" cy="98863"/>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48"/>
            <p:cNvSpPr/>
            <p:nvPr/>
          </p:nvSpPr>
          <p:spPr>
            <a:xfrm>
              <a:off x="4915941" y="2901535"/>
              <a:ext cx="133356" cy="246237"/>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48"/>
            <p:cNvSpPr/>
            <p:nvPr/>
          </p:nvSpPr>
          <p:spPr>
            <a:xfrm>
              <a:off x="4933491" y="3048375"/>
              <a:ext cx="84815" cy="69805"/>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48"/>
            <p:cNvSpPr/>
            <p:nvPr/>
          </p:nvSpPr>
          <p:spPr>
            <a:xfrm>
              <a:off x="4885537" y="2918265"/>
              <a:ext cx="131009" cy="144652"/>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48"/>
            <p:cNvSpPr/>
            <p:nvPr/>
          </p:nvSpPr>
          <p:spPr>
            <a:xfrm>
              <a:off x="4846944" y="2951780"/>
              <a:ext cx="136262" cy="242341"/>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48"/>
            <p:cNvSpPr/>
            <p:nvPr/>
          </p:nvSpPr>
          <p:spPr>
            <a:xfrm>
              <a:off x="4758077" y="2819456"/>
              <a:ext cx="143277" cy="307663"/>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48"/>
            <p:cNvSpPr/>
            <p:nvPr/>
          </p:nvSpPr>
          <p:spPr>
            <a:xfrm>
              <a:off x="4682065" y="2847367"/>
              <a:ext cx="83054" cy="102199"/>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48"/>
            <p:cNvSpPr/>
            <p:nvPr/>
          </p:nvSpPr>
          <p:spPr>
            <a:xfrm>
              <a:off x="3391569" y="2267824"/>
              <a:ext cx="62011" cy="72606"/>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48"/>
            <p:cNvSpPr/>
            <p:nvPr/>
          </p:nvSpPr>
          <p:spPr>
            <a:xfrm>
              <a:off x="3342468" y="1909382"/>
              <a:ext cx="324531" cy="360150"/>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48"/>
            <p:cNvSpPr/>
            <p:nvPr/>
          </p:nvSpPr>
          <p:spPr>
            <a:xfrm>
              <a:off x="3431922" y="1977506"/>
              <a:ext cx="160827" cy="346754"/>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48"/>
            <p:cNvSpPr/>
            <p:nvPr/>
          </p:nvSpPr>
          <p:spPr>
            <a:xfrm>
              <a:off x="3602669" y="2222062"/>
              <a:ext cx="64331" cy="55849"/>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48"/>
            <p:cNvSpPr/>
            <p:nvPr/>
          </p:nvSpPr>
          <p:spPr>
            <a:xfrm>
              <a:off x="3572851" y="2262247"/>
              <a:ext cx="102337" cy="53074"/>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48"/>
            <p:cNvSpPr/>
            <p:nvPr/>
          </p:nvSpPr>
          <p:spPr>
            <a:xfrm>
              <a:off x="3576345" y="2298537"/>
              <a:ext cx="79561" cy="55849"/>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48"/>
            <p:cNvSpPr/>
            <p:nvPr/>
          </p:nvSpPr>
          <p:spPr>
            <a:xfrm>
              <a:off x="3614350" y="2302459"/>
              <a:ext cx="135117" cy="99957"/>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48"/>
            <p:cNvSpPr/>
            <p:nvPr/>
          </p:nvSpPr>
          <p:spPr>
            <a:xfrm>
              <a:off x="3521376" y="2464910"/>
              <a:ext cx="93003" cy="57530"/>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48"/>
            <p:cNvSpPr/>
            <p:nvPr/>
          </p:nvSpPr>
          <p:spPr>
            <a:xfrm>
              <a:off x="3528977" y="2448179"/>
              <a:ext cx="80148" cy="33515"/>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48"/>
            <p:cNvSpPr/>
            <p:nvPr/>
          </p:nvSpPr>
          <p:spPr>
            <a:xfrm>
              <a:off x="3571091" y="2579383"/>
              <a:ext cx="30433" cy="55849"/>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48"/>
            <p:cNvSpPr/>
            <p:nvPr/>
          </p:nvSpPr>
          <p:spPr>
            <a:xfrm>
              <a:off x="3556475" y="2558730"/>
              <a:ext cx="29259" cy="35196"/>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48"/>
            <p:cNvSpPr/>
            <p:nvPr/>
          </p:nvSpPr>
          <p:spPr>
            <a:xfrm>
              <a:off x="3512629" y="2529137"/>
              <a:ext cx="60837" cy="50832"/>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48"/>
            <p:cNvSpPr/>
            <p:nvPr/>
          </p:nvSpPr>
          <p:spPr>
            <a:xfrm>
              <a:off x="3479290" y="2499545"/>
              <a:ext cx="47396" cy="28498"/>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48"/>
            <p:cNvSpPr/>
            <p:nvPr/>
          </p:nvSpPr>
          <p:spPr>
            <a:xfrm>
              <a:off x="3418480" y="2456531"/>
              <a:ext cx="111698" cy="5139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48"/>
            <p:cNvSpPr/>
            <p:nvPr/>
          </p:nvSpPr>
          <p:spPr>
            <a:xfrm>
              <a:off x="3481637" y="2333706"/>
              <a:ext cx="147944" cy="118956"/>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48"/>
            <p:cNvSpPr/>
            <p:nvPr/>
          </p:nvSpPr>
          <p:spPr>
            <a:xfrm>
              <a:off x="3452378" y="2415785"/>
              <a:ext cx="118154" cy="49151"/>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48"/>
            <p:cNvSpPr/>
            <p:nvPr/>
          </p:nvSpPr>
          <p:spPr>
            <a:xfrm>
              <a:off x="3360577" y="2334266"/>
              <a:ext cx="134530" cy="153565"/>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48"/>
            <p:cNvSpPr/>
            <p:nvPr/>
          </p:nvSpPr>
          <p:spPr>
            <a:xfrm>
              <a:off x="3324919" y="2367781"/>
              <a:ext cx="57903" cy="50272"/>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48"/>
            <p:cNvSpPr/>
            <p:nvPr/>
          </p:nvSpPr>
          <p:spPr>
            <a:xfrm>
              <a:off x="3319665" y="2409087"/>
              <a:ext cx="45635" cy="37437"/>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48"/>
            <p:cNvSpPr/>
            <p:nvPr/>
          </p:nvSpPr>
          <p:spPr>
            <a:xfrm>
              <a:off x="3359431" y="2434223"/>
              <a:ext cx="11122" cy="15076"/>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48"/>
            <p:cNvSpPr/>
            <p:nvPr/>
          </p:nvSpPr>
          <p:spPr>
            <a:xfrm>
              <a:off x="3129048" y="2324233"/>
              <a:ext cx="64917" cy="82079"/>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5" name="Google Shape;585;p48"/>
            <p:cNvGrpSpPr/>
            <p:nvPr/>
          </p:nvGrpSpPr>
          <p:grpSpPr>
            <a:xfrm>
              <a:off x="3167054" y="2254429"/>
              <a:ext cx="139756" cy="187079"/>
              <a:chOff x="3586375" y="2281300"/>
              <a:chExt cx="125025" cy="175275"/>
            </a:xfrm>
          </p:grpSpPr>
          <p:sp>
            <p:nvSpPr>
              <p:cNvPr id="586" name="Google Shape;586;p48"/>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48"/>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8" name="Google Shape;588;p48"/>
            <p:cNvSpPr/>
            <p:nvPr/>
          </p:nvSpPr>
          <p:spPr>
            <a:xfrm>
              <a:off x="3965766" y="3468777"/>
              <a:ext cx="122821" cy="21944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9" name="Google Shape;589;p48"/>
            <p:cNvGrpSpPr/>
            <p:nvPr/>
          </p:nvGrpSpPr>
          <p:grpSpPr>
            <a:xfrm>
              <a:off x="5081435" y="3461519"/>
              <a:ext cx="644368" cy="657726"/>
              <a:chOff x="5298975" y="3412225"/>
              <a:chExt cx="576450" cy="616225"/>
            </a:xfrm>
          </p:grpSpPr>
          <p:sp>
            <p:nvSpPr>
              <p:cNvPr id="590" name="Google Shape;590;p48"/>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591" name="Google Shape;591;p48"/>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2" name="Google Shape;592;p48"/>
            <p:cNvGrpSpPr/>
            <p:nvPr/>
          </p:nvGrpSpPr>
          <p:grpSpPr>
            <a:xfrm>
              <a:off x="5811735" y="3931071"/>
              <a:ext cx="258468" cy="306542"/>
              <a:chOff x="5952300" y="3852150"/>
              <a:chExt cx="231225" cy="287200"/>
            </a:xfrm>
          </p:grpSpPr>
          <p:sp>
            <p:nvSpPr>
              <p:cNvPr id="593" name="Google Shape;593;p48"/>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48"/>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5" name="Google Shape;595;p48"/>
            <p:cNvSpPr/>
            <p:nvPr/>
          </p:nvSpPr>
          <p:spPr>
            <a:xfrm>
              <a:off x="2958301" y="2048964"/>
              <a:ext cx="142103" cy="82666"/>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48"/>
            <p:cNvSpPr/>
            <p:nvPr/>
          </p:nvSpPr>
          <p:spPr>
            <a:xfrm>
              <a:off x="4318941" y="2247731"/>
              <a:ext cx="989970" cy="705757"/>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48"/>
            <p:cNvSpPr/>
            <p:nvPr/>
          </p:nvSpPr>
          <p:spPr>
            <a:xfrm>
              <a:off x="4915941" y="2918265"/>
              <a:ext cx="1789" cy="2268"/>
            </a:xfrm>
            <a:custGeom>
              <a:avLst/>
              <a:gdLst/>
              <a:ahLst/>
              <a:cxnLst/>
              <a:rect l="l" t="t" r="r" b="b"/>
              <a:pathLst>
                <a:path w="64" h="85" extrusionOk="0">
                  <a:moveTo>
                    <a:pt x="63" y="85"/>
                  </a:moveTo>
                  <a:lnTo>
                    <a:pt x="1"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48"/>
            <p:cNvSpPr/>
            <p:nvPr/>
          </p:nvSpPr>
          <p:spPr>
            <a:xfrm>
              <a:off x="4897246" y="2934462"/>
              <a:ext cx="2934" cy="2828"/>
            </a:xfrm>
            <a:custGeom>
              <a:avLst/>
              <a:gdLst/>
              <a:ahLst/>
              <a:cxnLst/>
              <a:rect l="l" t="t" r="r" b="b"/>
              <a:pathLst>
                <a:path w="105" h="106" extrusionOk="0">
                  <a:moveTo>
                    <a:pt x="0" y="105"/>
                  </a:moveTo>
                  <a:lnTo>
                    <a:pt x="105" y="1"/>
                  </a:lnTo>
                  <a:lnTo>
                    <a:pt x="10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48"/>
            <p:cNvSpPr/>
            <p:nvPr/>
          </p:nvSpPr>
          <p:spPr>
            <a:xfrm>
              <a:off x="4309579" y="2659220"/>
              <a:ext cx="5897" cy="1708"/>
            </a:xfrm>
            <a:custGeom>
              <a:avLst/>
              <a:gdLst/>
              <a:ahLst/>
              <a:cxnLst/>
              <a:rect l="l" t="t" r="r" b="b"/>
              <a:pathLst>
                <a:path w="211" h="64" extrusionOk="0">
                  <a:moveTo>
                    <a:pt x="210" y="0"/>
                  </a:moveTo>
                  <a:lnTo>
                    <a:pt x="1" y="63"/>
                  </a:lnTo>
                  <a:lnTo>
                    <a:pt x="22" y="63"/>
                  </a:lnTo>
                  <a:lnTo>
                    <a:pt x="21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48"/>
            <p:cNvSpPr/>
            <p:nvPr/>
          </p:nvSpPr>
          <p:spPr>
            <a:xfrm>
              <a:off x="3967526" y="2285142"/>
              <a:ext cx="612231" cy="307103"/>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48"/>
            <p:cNvSpPr/>
            <p:nvPr/>
          </p:nvSpPr>
          <p:spPr>
            <a:xfrm>
              <a:off x="4124831" y="2510139"/>
              <a:ext cx="259055" cy="154125"/>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48"/>
            <p:cNvSpPr/>
            <p:nvPr/>
          </p:nvSpPr>
          <p:spPr>
            <a:xfrm>
              <a:off x="4078637" y="2563746"/>
              <a:ext cx="231557" cy="139049"/>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3" name="Google Shape;603;p48"/>
            <p:cNvGrpSpPr/>
            <p:nvPr/>
          </p:nvGrpSpPr>
          <p:grpSpPr>
            <a:xfrm>
              <a:off x="4570954" y="3128213"/>
              <a:ext cx="35128" cy="63667"/>
              <a:chOff x="4842300" y="3099950"/>
              <a:chExt cx="31425" cy="59650"/>
            </a:xfrm>
          </p:grpSpPr>
          <p:sp>
            <p:nvSpPr>
              <p:cNvPr id="604" name="Google Shape;604;p48"/>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48"/>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48"/>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48"/>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8" name="Google Shape;608;p48"/>
            <p:cNvSpPr/>
            <p:nvPr/>
          </p:nvSpPr>
          <p:spPr>
            <a:xfrm>
              <a:off x="4370976" y="2734575"/>
              <a:ext cx="453193" cy="422696"/>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48"/>
            <p:cNvSpPr/>
            <p:nvPr/>
          </p:nvSpPr>
          <p:spPr>
            <a:xfrm>
              <a:off x="4548737" y="2784847"/>
              <a:ext cx="133356" cy="68123"/>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48"/>
            <p:cNvSpPr/>
            <p:nvPr/>
          </p:nvSpPr>
          <p:spPr>
            <a:xfrm>
              <a:off x="4241756" y="2670374"/>
              <a:ext cx="223983" cy="235644"/>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48"/>
            <p:cNvSpPr/>
            <p:nvPr/>
          </p:nvSpPr>
          <p:spPr>
            <a:xfrm>
              <a:off x="4225379" y="2638007"/>
              <a:ext cx="214035" cy="170295"/>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48"/>
            <p:cNvSpPr/>
            <p:nvPr/>
          </p:nvSpPr>
          <p:spPr>
            <a:xfrm>
              <a:off x="3604989" y="2382297"/>
              <a:ext cx="265510" cy="158021"/>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48"/>
            <p:cNvSpPr/>
            <p:nvPr/>
          </p:nvSpPr>
          <p:spPr>
            <a:xfrm>
              <a:off x="3670493" y="2460454"/>
              <a:ext cx="55584" cy="59211"/>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48"/>
            <p:cNvSpPr/>
            <p:nvPr/>
          </p:nvSpPr>
          <p:spPr>
            <a:xfrm>
              <a:off x="3581626" y="2470513"/>
              <a:ext cx="142690" cy="87122"/>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48"/>
            <p:cNvSpPr/>
            <p:nvPr/>
          </p:nvSpPr>
          <p:spPr>
            <a:xfrm>
              <a:off x="3617285" y="2546989"/>
              <a:ext cx="93590" cy="56409"/>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6" name="Google Shape;616;p48"/>
            <p:cNvGrpSpPr/>
            <p:nvPr/>
          </p:nvGrpSpPr>
          <p:grpSpPr>
            <a:xfrm>
              <a:off x="3480463" y="2509578"/>
              <a:ext cx="87721" cy="64788"/>
              <a:chOff x="3866750" y="2520350"/>
              <a:chExt cx="78475" cy="60700"/>
            </a:xfrm>
          </p:grpSpPr>
          <p:sp>
            <p:nvSpPr>
              <p:cNvPr id="617" name="Google Shape;617;p48"/>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48"/>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48"/>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48"/>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1" name="Google Shape;621;p48"/>
            <p:cNvSpPr/>
            <p:nvPr/>
          </p:nvSpPr>
          <p:spPr>
            <a:xfrm>
              <a:off x="3405597" y="2571004"/>
              <a:ext cx="16404" cy="3130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48"/>
            <p:cNvSpPr/>
            <p:nvPr/>
          </p:nvSpPr>
          <p:spPr>
            <a:xfrm>
              <a:off x="3145983" y="2557048"/>
              <a:ext cx="179550" cy="143505"/>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48"/>
            <p:cNvSpPr/>
            <p:nvPr/>
          </p:nvSpPr>
          <p:spPr>
            <a:xfrm>
              <a:off x="3962859" y="2625145"/>
              <a:ext cx="28085" cy="21267"/>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48"/>
            <p:cNvSpPr/>
            <p:nvPr/>
          </p:nvSpPr>
          <p:spPr>
            <a:xfrm>
              <a:off x="3955845" y="2627947"/>
              <a:ext cx="329813" cy="253495"/>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48"/>
            <p:cNvSpPr/>
            <p:nvPr/>
          </p:nvSpPr>
          <p:spPr>
            <a:xfrm>
              <a:off x="3939469" y="2597234"/>
              <a:ext cx="57903" cy="46937"/>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48"/>
            <p:cNvSpPr/>
            <p:nvPr/>
          </p:nvSpPr>
          <p:spPr>
            <a:xfrm>
              <a:off x="3679268" y="2586080"/>
              <a:ext cx="291220" cy="114473"/>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48"/>
            <p:cNvSpPr/>
            <p:nvPr/>
          </p:nvSpPr>
          <p:spPr>
            <a:xfrm>
              <a:off x="3675747" y="2586641"/>
              <a:ext cx="44461" cy="37437"/>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48"/>
            <p:cNvSpPr/>
            <p:nvPr/>
          </p:nvSpPr>
          <p:spPr>
            <a:xfrm>
              <a:off x="3887993" y="2673176"/>
              <a:ext cx="156160" cy="143505"/>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48"/>
            <p:cNvSpPr/>
            <p:nvPr/>
          </p:nvSpPr>
          <p:spPr>
            <a:xfrm>
              <a:off x="4015481" y="2798803"/>
              <a:ext cx="28085" cy="27377"/>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48"/>
            <p:cNvSpPr/>
            <p:nvPr/>
          </p:nvSpPr>
          <p:spPr>
            <a:xfrm>
              <a:off x="3781577" y="2706104"/>
              <a:ext cx="36301" cy="19586"/>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48"/>
            <p:cNvSpPr/>
            <p:nvPr/>
          </p:nvSpPr>
          <p:spPr>
            <a:xfrm>
              <a:off x="3835372" y="2677072"/>
              <a:ext cx="100604" cy="85468"/>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48"/>
            <p:cNvSpPr/>
            <p:nvPr/>
          </p:nvSpPr>
          <p:spPr>
            <a:xfrm>
              <a:off x="3814916" y="2745755"/>
              <a:ext cx="24592" cy="68150"/>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48"/>
            <p:cNvSpPr/>
            <p:nvPr/>
          </p:nvSpPr>
          <p:spPr>
            <a:xfrm>
              <a:off x="3836545" y="2745755"/>
              <a:ext cx="6455" cy="13982"/>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48"/>
            <p:cNvSpPr/>
            <p:nvPr/>
          </p:nvSpPr>
          <p:spPr>
            <a:xfrm>
              <a:off x="3829531" y="2760832"/>
              <a:ext cx="8803" cy="19559"/>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48"/>
            <p:cNvSpPr/>
            <p:nvPr/>
          </p:nvSpPr>
          <p:spPr>
            <a:xfrm>
              <a:off x="3829531" y="2724542"/>
              <a:ext cx="21071" cy="25136"/>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48"/>
            <p:cNvSpPr/>
            <p:nvPr/>
          </p:nvSpPr>
          <p:spPr>
            <a:xfrm>
              <a:off x="3830705" y="2744074"/>
              <a:ext cx="64917" cy="76529"/>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48"/>
            <p:cNvSpPr/>
            <p:nvPr/>
          </p:nvSpPr>
          <p:spPr>
            <a:xfrm>
              <a:off x="3829531" y="2764167"/>
              <a:ext cx="334480" cy="269158"/>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638" name="Google Shape;638;p48"/>
            <p:cNvSpPr/>
            <p:nvPr/>
          </p:nvSpPr>
          <p:spPr>
            <a:xfrm>
              <a:off x="4087384" y="2864124"/>
              <a:ext cx="12324" cy="25696"/>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48"/>
            <p:cNvSpPr/>
            <p:nvPr/>
          </p:nvSpPr>
          <p:spPr>
            <a:xfrm>
              <a:off x="4100267" y="2865805"/>
              <a:ext cx="77213" cy="58090"/>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48"/>
            <p:cNvSpPr/>
            <p:nvPr/>
          </p:nvSpPr>
          <p:spPr>
            <a:xfrm>
              <a:off x="4114883" y="2878640"/>
              <a:ext cx="121060" cy="1423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48"/>
            <p:cNvSpPr/>
            <p:nvPr/>
          </p:nvSpPr>
          <p:spPr>
            <a:xfrm>
              <a:off x="4169852" y="2858521"/>
              <a:ext cx="6455" cy="14009"/>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48"/>
            <p:cNvSpPr/>
            <p:nvPr/>
          </p:nvSpPr>
          <p:spPr>
            <a:xfrm>
              <a:off x="3965179" y="2978571"/>
              <a:ext cx="171949" cy="106655"/>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48"/>
            <p:cNvSpPr/>
            <p:nvPr/>
          </p:nvSpPr>
          <p:spPr>
            <a:xfrm>
              <a:off x="3669319" y="2775348"/>
              <a:ext cx="201767" cy="161943"/>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48"/>
            <p:cNvSpPr/>
            <p:nvPr/>
          </p:nvSpPr>
          <p:spPr>
            <a:xfrm>
              <a:off x="3633661" y="2935583"/>
              <a:ext cx="266656" cy="292026"/>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48"/>
            <p:cNvSpPr/>
            <p:nvPr/>
          </p:nvSpPr>
          <p:spPr>
            <a:xfrm>
              <a:off x="3815502" y="3048909"/>
              <a:ext cx="245613" cy="178140"/>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48"/>
            <p:cNvSpPr/>
            <p:nvPr/>
          </p:nvSpPr>
          <p:spPr>
            <a:xfrm>
              <a:off x="3868124" y="2999224"/>
              <a:ext cx="108205" cy="91605"/>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48"/>
            <p:cNvSpPr/>
            <p:nvPr/>
          </p:nvSpPr>
          <p:spPr>
            <a:xfrm>
              <a:off x="3955845" y="3084665"/>
              <a:ext cx="24564" cy="27938"/>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48"/>
            <p:cNvSpPr/>
            <p:nvPr/>
          </p:nvSpPr>
          <p:spPr>
            <a:xfrm>
              <a:off x="3945309" y="3095819"/>
              <a:ext cx="165493" cy="209387"/>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48"/>
            <p:cNvSpPr/>
            <p:nvPr/>
          </p:nvSpPr>
          <p:spPr>
            <a:xfrm>
              <a:off x="3825451" y="3196309"/>
              <a:ext cx="135676" cy="156927"/>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650" name="Google Shape;650;p48"/>
            <p:cNvSpPr/>
            <p:nvPr/>
          </p:nvSpPr>
          <p:spPr>
            <a:xfrm>
              <a:off x="3791525" y="3297921"/>
              <a:ext cx="12296" cy="27"/>
            </a:xfrm>
            <a:custGeom>
              <a:avLst/>
              <a:gdLst/>
              <a:ahLst/>
              <a:cxnLst/>
              <a:rect l="l" t="t" r="r" b="b"/>
              <a:pathLst>
                <a:path w="440" h="1" extrusionOk="0">
                  <a:moveTo>
                    <a:pt x="1" y="1"/>
                  </a:moveTo>
                  <a:lnTo>
                    <a:pt x="210" y="1"/>
                  </a:lnTo>
                  <a:lnTo>
                    <a:pt x="440" y="1"/>
                  </a:lnTo>
                  <a:lnTo>
                    <a:pt x="2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48"/>
            <p:cNvSpPr/>
            <p:nvPr/>
          </p:nvSpPr>
          <p:spPr>
            <a:xfrm>
              <a:off x="3758186" y="3215869"/>
              <a:ext cx="93590" cy="88243"/>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48"/>
            <p:cNvSpPr/>
            <p:nvPr/>
          </p:nvSpPr>
          <p:spPr>
            <a:xfrm>
              <a:off x="3515535" y="3108654"/>
              <a:ext cx="210542" cy="135713"/>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48"/>
            <p:cNvSpPr/>
            <p:nvPr/>
          </p:nvSpPr>
          <p:spPr>
            <a:xfrm>
              <a:off x="3429575" y="2752453"/>
              <a:ext cx="249721" cy="221688"/>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48"/>
            <p:cNvSpPr/>
            <p:nvPr/>
          </p:nvSpPr>
          <p:spPr>
            <a:xfrm>
              <a:off x="3397996" y="2679873"/>
              <a:ext cx="63772" cy="118956"/>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48"/>
            <p:cNvSpPr/>
            <p:nvPr/>
          </p:nvSpPr>
          <p:spPr>
            <a:xfrm>
              <a:off x="3147157" y="2683769"/>
              <a:ext cx="323973" cy="29928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48"/>
            <p:cNvSpPr/>
            <p:nvPr/>
          </p:nvSpPr>
          <p:spPr>
            <a:xfrm>
              <a:off x="3082855" y="2703889"/>
              <a:ext cx="187123" cy="141263"/>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48"/>
            <p:cNvSpPr/>
            <p:nvPr/>
          </p:nvSpPr>
          <p:spPr>
            <a:xfrm>
              <a:off x="3015590" y="2844565"/>
              <a:ext cx="132769" cy="10163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48"/>
            <p:cNvSpPr/>
            <p:nvPr/>
          </p:nvSpPr>
          <p:spPr>
            <a:xfrm>
              <a:off x="3015031" y="2849048"/>
              <a:ext cx="190644" cy="200448"/>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48"/>
            <p:cNvSpPr/>
            <p:nvPr/>
          </p:nvSpPr>
          <p:spPr>
            <a:xfrm>
              <a:off x="3091043" y="2887019"/>
              <a:ext cx="263135" cy="232842"/>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48"/>
            <p:cNvSpPr/>
            <p:nvPr/>
          </p:nvSpPr>
          <p:spPr>
            <a:xfrm>
              <a:off x="3202126" y="3043892"/>
              <a:ext cx="121647" cy="84347"/>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48"/>
            <p:cNvSpPr/>
            <p:nvPr/>
          </p:nvSpPr>
          <p:spPr>
            <a:xfrm>
              <a:off x="3006256" y="3019317"/>
              <a:ext cx="104097" cy="72633"/>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48"/>
            <p:cNvSpPr/>
            <p:nvPr/>
          </p:nvSpPr>
          <p:spPr>
            <a:xfrm>
              <a:off x="3017937" y="3081863"/>
              <a:ext cx="49743" cy="28498"/>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3" name="Google Shape;663;p48"/>
            <p:cNvGrpSpPr/>
            <p:nvPr/>
          </p:nvGrpSpPr>
          <p:grpSpPr>
            <a:xfrm>
              <a:off x="3015031" y="3062331"/>
              <a:ext cx="148530" cy="106094"/>
              <a:chOff x="3450375" y="3038225"/>
              <a:chExt cx="132875" cy="99400"/>
            </a:xfrm>
          </p:grpSpPr>
          <p:sp>
            <p:nvSpPr>
              <p:cNvPr id="664" name="Google Shape;664;p48"/>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48"/>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6" name="Google Shape;666;p48"/>
            <p:cNvSpPr/>
            <p:nvPr/>
          </p:nvSpPr>
          <p:spPr>
            <a:xfrm>
              <a:off x="3074080" y="3123730"/>
              <a:ext cx="45048" cy="5139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48"/>
            <p:cNvSpPr/>
            <p:nvPr/>
          </p:nvSpPr>
          <p:spPr>
            <a:xfrm>
              <a:off x="3103311" y="3147185"/>
              <a:ext cx="65504" cy="67029"/>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48"/>
            <p:cNvSpPr/>
            <p:nvPr/>
          </p:nvSpPr>
          <p:spPr>
            <a:xfrm>
              <a:off x="3148918" y="3114257"/>
              <a:ext cx="100017" cy="100517"/>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48"/>
            <p:cNvSpPr/>
            <p:nvPr/>
          </p:nvSpPr>
          <p:spPr>
            <a:xfrm>
              <a:off x="3234878" y="3105878"/>
              <a:ext cx="68439" cy="102199"/>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48"/>
            <p:cNvSpPr/>
            <p:nvPr/>
          </p:nvSpPr>
          <p:spPr>
            <a:xfrm>
              <a:off x="3282833" y="3105878"/>
              <a:ext cx="32752" cy="83200"/>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48"/>
            <p:cNvSpPr/>
            <p:nvPr/>
          </p:nvSpPr>
          <p:spPr>
            <a:xfrm>
              <a:off x="3300355" y="3084665"/>
              <a:ext cx="50330" cy="100517"/>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48"/>
            <p:cNvSpPr/>
            <p:nvPr/>
          </p:nvSpPr>
          <p:spPr>
            <a:xfrm>
              <a:off x="3497426" y="2911568"/>
              <a:ext cx="168400" cy="255736"/>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48"/>
            <p:cNvSpPr/>
            <p:nvPr/>
          </p:nvSpPr>
          <p:spPr>
            <a:xfrm>
              <a:off x="3476942" y="3076847"/>
              <a:ext cx="5282" cy="2802"/>
            </a:xfrm>
            <a:custGeom>
              <a:avLst/>
              <a:gdLst/>
              <a:ahLst/>
              <a:cxnLst/>
              <a:rect l="l" t="t" r="r" b="b"/>
              <a:pathLst>
                <a:path w="189" h="105" extrusionOk="0">
                  <a:moveTo>
                    <a:pt x="189" y="0"/>
                  </a:moveTo>
                  <a:lnTo>
                    <a:pt x="1" y="42"/>
                  </a:lnTo>
                  <a:lnTo>
                    <a:pt x="63" y="105"/>
                  </a:lnTo>
                  <a:lnTo>
                    <a:pt x="168" y="84"/>
                  </a:lnTo>
                  <a:lnTo>
                    <a:pt x="18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48"/>
            <p:cNvSpPr/>
            <p:nvPr/>
          </p:nvSpPr>
          <p:spPr>
            <a:xfrm>
              <a:off x="3289260" y="2914930"/>
              <a:ext cx="246200" cy="182596"/>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675" name="Google Shape;675;p48"/>
            <p:cNvSpPr/>
            <p:nvPr/>
          </p:nvSpPr>
          <p:spPr>
            <a:xfrm>
              <a:off x="3330759" y="3065666"/>
              <a:ext cx="184804" cy="15132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48"/>
            <p:cNvSpPr/>
            <p:nvPr/>
          </p:nvSpPr>
          <p:spPr>
            <a:xfrm>
              <a:off x="3420828" y="3079061"/>
              <a:ext cx="122793" cy="175899"/>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48"/>
            <p:cNvSpPr/>
            <p:nvPr/>
          </p:nvSpPr>
          <p:spPr>
            <a:xfrm>
              <a:off x="3421387" y="3247676"/>
              <a:ext cx="92416" cy="95501"/>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48"/>
            <p:cNvSpPr/>
            <p:nvPr/>
          </p:nvSpPr>
          <p:spPr>
            <a:xfrm>
              <a:off x="3430162" y="3249357"/>
              <a:ext cx="32780" cy="20119"/>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48"/>
            <p:cNvSpPr/>
            <p:nvPr/>
          </p:nvSpPr>
          <p:spPr>
            <a:xfrm>
              <a:off x="3459979" y="3223127"/>
              <a:ext cx="123994" cy="138488"/>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48"/>
            <p:cNvSpPr/>
            <p:nvPr/>
          </p:nvSpPr>
          <p:spPr>
            <a:xfrm>
              <a:off x="3473449" y="3350408"/>
              <a:ext cx="17550" cy="22921"/>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48"/>
            <p:cNvSpPr/>
            <p:nvPr/>
          </p:nvSpPr>
          <p:spPr>
            <a:xfrm>
              <a:off x="3754106" y="3296827"/>
              <a:ext cx="180696" cy="175872"/>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48"/>
            <p:cNvSpPr/>
            <p:nvPr/>
          </p:nvSpPr>
          <p:spPr>
            <a:xfrm>
              <a:off x="3748852" y="3300162"/>
              <a:ext cx="32752" cy="2572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48"/>
            <p:cNvSpPr/>
            <p:nvPr/>
          </p:nvSpPr>
          <p:spPr>
            <a:xfrm>
              <a:off x="3748852" y="3315239"/>
              <a:ext cx="32165" cy="37437"/>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48"/>
            <p:cNvSpPr/>
            <p:nvPr/>
          </p:nvSpPr>
          <p:spPr>
            <a:xfrm>
              <a:off x="3475769" y="3199672"/>
              <a:ext cx="308183" cy="291466"/>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685" name="Google Shape;685;p48"/>
            <p:cNvSpPr/>
            <p:nvPr/>
          </p:nvSpPr>
          <p:spPr>
            <a:xfrm>
              <a:off x="3807314" y="3428031"/>
              <a:ext cx="51476" cy="123972"/>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48"/>
            <p:cNvSpPr/>
            <p:nvPr/>
          </p:nvSpPr>
          <p:spPr>
            <a:xfrm>
              <a:off x="3630727" y="3409592"/>
              <a:ext cx="190644" cy="155246"/>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48"/>
            <p:cNvSpPr/>
            <p:nvPr/>
          </p:nvSpPr>
          <p:spPr>
            <a:xfrm>
              <a:off x="3464674" y="3373863"/>
              <a:ext cx="202326" cy="190975"/>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48"/>
            <p:cNvSpPr/>
            <p:nvPr/>
          </p:nvSpPr>
          <p:spPr>
            <a:xfrm>
              <a:off x="3681587" y="3525720"/>
              <a:ext cx="126342" cy="110017"/>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48"/>
            <p:cNvSpPr/>
            <p:nvPr/>
          </p:nvSpPr>
          <p:spPr>
            <a:xfrm>
              <a:off x="3594481" y="3559795"/>
              <a:ext cx="151465" cy="144626"/>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48"/>
            <p:cNvSpPr/>
            <p:nvPr/>
          </p:nvSpPr>
          <p:spPr>
            <a:xfrm>
              <a:off x="3465261" y="3546373"/>
              <a:ext cx="216354" cy="194337"/>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691" name="Google Shape;691;p48"/>
            <p:cNvSpPr/>
            <p:nvPr/>
          </p:nvSpPr>
          <p:spPr>
            <a:xfrm>
              <a:off x="3766961" y="3445882"/>
              <a:ext cx="168428" cy="259099"/>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48"/>
            <p:cNvSpPr/>
            <p:nvPr/>
          </p:nvSpPr>
          <p:spPr>
            <a:xfrm>
              <a:off x="3764055" y="3685955"/>
              <a:ext cx="23418" cy="25163"/>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48"/>
            <p:cNvSpPr/>
            <p:nvPr/>
          </p:nvSpPr>
          <p:spPr>
            <a:xfrm>
              <a:off x="3701485" y="3735640"/>
              <a:ext cx="37447" cy="33541"/>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48"/>
            <p:cNvSpPr/>
            <p:nvPr/>
          </p:nvSpPr>
          <p:spPr>
            <a:xfrm>
              <a:off x="4408982" y="2658660"/>
              <a:ext cx="117567" cy="92699"/>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48"/>
            <p:cNvSpPr/>
            <p:nvPr/>
          </p:nvSpPr>
          <p:spPr>
            <a:xfrm>
              <a:off x="4408982" y="2658660"/>
              <a:ext cx="117567" cy="92699"/>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48"/>
            <p:cNvSpPr/>
            <p:nvPr/>
          </p:nvSpPr>
          <p:spPr>
            <a:xfrm>
              <a:off x="3911970" y="2580503"/>
              <a:ext cx="78974" cy="21240"/>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48"/>
            <p:cNvSpPr/>
            <p:nvPr/>
          </p:nvSpPr>
          <p:spPr>
            <a:xfrm>
              <a:off x="3963446" y="2597794"/>
              <a:ext cx="2934" cy="2828"/>
            </a:xfrm>
            <a:custGeom>
              <a:avLst/>
              <a:gdLst/>
              <a:ahLst/>
              <a:cxnLst/>
              <a:rect l="l" t="t" r="r" b="b"/>
              <a:pathLst>
                <a:path w="105" h="106" fill="none" extrusionOk="0">
                  <a:moveTo>
                    <a:pt x="105" y="105"/>
                  </a:moveTo>
                  <a:lnTo>
                    <a:pt x="0" y="1"/>
                  </a:lnTo>
                </a:path>
              </a:pathLst>
            </a:custGeom>
            <a:solidFill>
              <a:schemeClr val="accent1"/>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48"/>
            <p:cNvSpPr/>
            <p:nvPr/>
          </p:nvSpPr>
          <p:spPr>
            <a:xfrm>
              <a:off x="4690253" y="2820016"/>
              <a:ext cx="49715" cy="27938"/>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48"/>
            <p:cNvSpPr/>
            <p:nvPr/>
          </p:nvSpPr>
          <p:spPr>
            <a:xfrm>
              <a:off x="3592721" y="2583839"/>
              <a:ext cx="39208" cy="31860"/>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48"/>
            <p:cNvSpPr/>
            <p:nvPr/>
          </p:nvSpPr>
          <p:spPr>
            <a:xfrm>
              <a:off x="3560555" y="2512380"/>
              <a:ext cx="65532" cy="82106"/>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1" name="Google Shape;701;p48"/>
          <p:cNvSpPr/>
          <p:nvPr/>
        </p:nvSpPr>
        <p:spPr>
          <a:xfrm rot="10800000">
            <a:off x="8147151" y="2259922"/>
            <a:ext cx="275400" cy="275400"/>
          </a:xfrm>
          <a:prstGeom prst="corner">
            <a:avLst>
              <a:gd name="adj1" fmla="val 5799"/>
              <a:gd name="adj2" fmla="val 62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48"/>
          <p:cNvSpPr/>
          <p:nvPr/>
        </p:nvSpPr>
        <p:spPr>
          <a:xfrm>
            <a:off x="8149773" y="2336289"/>
            <a:ext cx="198000" cy="198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48"/>
          <p:cNvSpPr/>
          <p:nvPr/>
        </p:nvSpPr>
        <p:spPr>
          <a:xfrm rot="10800000">
            <a:off x="8147151" y="3091734"/>
            <a:ext cx="275400" cy="275400"/>
          </a:xfrm>
          <a:prstGeom prst="corner">
            <a:avLst>
              <a:gd name="adj1" fmla="val 5799"/>
              <a:gd name="adj2" fmla="val 62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48"/>
          <p:cNvSpPr/>
          <p:nvPr/>
        </p:nvSpPr>
        <p:spPr>
          <a:xfrm>
            <a:off x="8149773" y="3168102"/>
            <a:ext cx="198000" cy="198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48"/>
          <p:cNvSpPr txBox="1">
            <a:spLocks noGrp="1"/>
          </p:cNvSpPr>
          <p:nvPr>
            <p:ph type="subTitle" idx="4294967295"/>
          </p:nvPr>
        </p:nvSpPr>
        <p:spPr>
          <a:xfrm>
            <a:off x="6528550" y="3013450"/>
            <a:ext cx="1501500" cy="271800"/>
          </a:xfrm>
          <a:prstGeom prst="rect">
            <a:avLst/>
          </a:prstGeom>
        </p:spPr>
        <p:txBody>
          <a:bodyPr spcFirstLastPara="1" wrap="square" lIns="91425" tIns="91425" rIns="91425" bIns="91425" anchor="t" anchorCtr="0">
            <a:noAutofit/>
          </a:bodyPr>
          <a:lstStyle/>
          <a:p>
            <a:pPr marL="0" lvl="0" indent="0" algn="r" rtl="0">
              <a:spcBef>
                <a:spcPts val="0"/>
              </a:spcBef>
              <a:spcAft>
                <a:spcPts val="1600"/>
              </a:spcAft>
              <a:buNone/>
            </a:pPr>
            <a:r>
              <a:rPr lang="en">
                <a:solidFill>
                  <a:schemeClr val="accent2"/>
                </a:solidFill>
              </a:rPr>
              <a:t>Confirmed cases</a:t>
            </a:r>
            <a:endParaRPr>
              <a:solidFill>
                <a:schemeClr val="accent2"/>
              </a:solidFill>
            </a:endParaRPr>
          </a:p>
        </p:txBody>
      </p:sp>
      <p:sp>
        <p:nvSpPr>
          <p:cNvPr id="706" name="Google Shape;706;p48"/>
          <p:cNvSpPr txBox="1">
            <a:spLocks noGrp="1"/>
          </p:cNvSpPr>
          <p:nvPr>
            <p:ph type="subTitle" idx="4294967295"/>
          </p:nvPr>
        </p:nvSpPr>
        <p:spPr>
          <a:xfrm>
            <a:off x="6145850" y="2114750"/>
            <a:ext cx="1884300" cy="641100"/>
          </a:xfrm>
          <a:prstGeom prst="rect">
            <a:avLst/>
          </a:prstGeom>
        </p:spPr>
        <p:txBody>
          <a:bodyPr spcFirstLastPara="1" wrap="square" lIns="91425" tIns="91425" rIns="91425" bIns="91425" anchor="t" anchorCtr="0">
            <a:noAutofit/>
          </a:bodyPr>
          <a:lstStyle/>
          <a:p>
            <a:pPr marL="0" lvl="0" indent="0" algn="r" rtl="0">
              <a:spcBef>
                <a:spcPts val="0"/>
              </a:spcBef>
              <a:spcAft>
                <a:spcPts val="1600"/>
              </a:spcAft>
              <a:buNone/>
            </a:pPr>
            <a:r>
              <a:rPr lang="en">
                <a:solidFill>
                  <a:schemeClr val="accent2"/>
                </a:solidFill>
              </a:rPr>
              <a:t>CDC warns against non-essential travel</a:t>
            </a:r>
            <a:endParaRPr>
              <a:solidFill>
                <a:schemeClr val="accent2"/>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10"/>
        <p:cNvGrpSpPr/>
        <p:nvPr/>
      </p:nvGrpSpPr>
      <p:grpSpPr>
        <a:xfrm>
          <a:off x="0" y="0"/>
          <a:ext cx="0" cy="0"/>
          <a:chOff x="0" y="0"/>
          <a:chExt cx="0" cy="0"/>
        </a:xfrm>
      </p:grpSpPr>
      <p:sp>
        <p:nvSpPr>
          <p:cNvPr id="711" name="Google Shape;711;p49"/>
          <p:cNvSpPr txBox="1">
            <a:spLocks noGrp="1"/>
          </p:cNvSpPr>
          <p:nvPr>
            <p:ph type="ctrTitle"/>
          </p:nvPr>
        </p:nvSpPr>
        <p:spPr>
          <a:xfrm>
            <a:off x="939300" y="351847"/>
            <a:ext cx="7265400" cy="516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5 COUNTRIES WITH THE HIGHEST NUMBER OF CASES</a:t>
            </a:r>
            <a:endParaRPr>
              <a:solidFill>
                <a:schemeClr val="accent1"/>
              </a:solidFill>
            </a:endParaRPr>
          </a:p>
        </p:txBody>
      </p:sp>
      <p:graphicFrame>
        <p:nvGraphicFramePr>
          <p:cNvPr id="712" name="Google Shape;712;p49"/>
          <p:cNvGraphicFramePr/>
          <p:nvPr/>
        </p:nvGraphicFramePr>
        <p:xfrm>
          <a:off x="1241550" y="1424150"/>
          <a:ext cx="6660900" cy="2885400"/>
        </p:xfrm>
        <a:graphic>
          <a:graphicData uri="http://schemas.openxmlformats.org/drawingml/2006/table">
            <a:tbl>
              <a:tblPr>
                <a:noFill/>
                <a:tableStyleId>{C650A958-C00B-49E9-B34B-E795D0AC35D0}</a:tableStyleId>
              </a:tblPr>
              <a:tblGrid>
                <a:gridCol w="2220300">
                  <a:extLst>
                    <a:ext uri="{9D8B030D-6E8A-4147-A177-3AD203B41FA5}">
                      <a16:colId xmlns:a16="http://schemas.microsoft.com/office/drawing/2014/main" val="20000"/>
                    </a:ext>
                  </a:extLst>
                </a:gridCol>
                <a:gridCol w="2220300">
                  <a:extLst>
                    <a:ext uri="{9D8B030D-6E8A-4147-A177-3AD203B41FA5}">
                      <a16:colId xmlns:a16="http://schemas.microsoft.com/office/drawing/2014/main" val="20001"/>
                    </a:ext>
                  </a:extLst>
                </a:gridCol>
                <a:gridCol w="2220300">
                  <a:extLst>
                    <a:ext uri="{9D8B030D-6E8A-4147-A177-3AD203B41FA5}">
                      <a16:colId xmlns:a16="http://schemas.microsoft.com/office/drawing/2014/main" val="20002"/>
                    </a:ext>
                  </a:extLst>
                </a:gridCol>
              </a:tblGrid>
              <a:tr h="480900">
                <a:tc>
                  <a:txBody>
                    <a:bodyPr/>
                    <a:lstStyle/>
                    <a:p>
                      <a:pPr marL="0" lvl="0" indent="0" algn="l" rtl="0">
                        <a:spcBef>
                          <a:spcPts val="0"/>
                        </a:spcBef>
                        <a:spcAft>
                          <a:spcPts val="0"/>
                        </a:spcAft>
                        <a:buNone/>
                      </a:pPr>
                      <a:endParaRPr>
                        <a:solidFill>
                          <a:srgbClr val="FFFFFF"/>
                        </a:solidFill>
                      </a:endParaRPr>
                    </a:p>
                  </a:txBody>
                  <a:tcPr marL="91425" marR="91425" marT="91425" marB="91425" anchor="ctr">
                    <a:lnL w="19050" cap="flat" cmpd="sng">
                      <a:solidFill>
                        <a:schemeClr val="dk1">
                          <a:alpha val="0"/>
                        </a:schemeClr>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Saira Semi Condensed"/>
                          <a:ea typeface="Saira Semi Condensed"/>
                          <a:cs typeface="Saira Semi Condensed"/>
                          <a:sym typeface="Saira Semi Condensed"/>
                        </a:rPr>
                        <a:t>CONFIRMED</a:t>
                      </a:r>
                      <a:endParaRPr>
                        <a:solidFill>
                          <a:schemeClr val="dk1"/>
                        </a:solidFill>
                        <a:latin typeface="Saira Semi Condensed"/>
                        <a:ea typeface="Saira Semi Condensed"/>
                        <a:cs typeface="Saira Semi Condensed"/>
                        <a:sym typeface="Saira Semi Condensed"/>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dk1">
                        <a:alpha val="24110"/>
                      </a:schemeClr>
                    </a:solidFill>
                  </a:tcPr>
                </a:tc>
                <a:tc>
                  <a:txBody>
                    <a:bodyPr/>
                    <a:lstStyle/>
                    <a:p>
                      <a:pPr marL="0" lvl="0" indent="0" algn="ctr" rtl="0">
                        <a:spcBef>
                          <a:spcPts val="0"/>
                        </a:spcBef>
                        <a:spcAft>
                          <a:spcPts val="0"/>
                        </a:spcAft>
                        <a:buNone/>
                      </a:pPr>
                      <a:r>
                        <a:rPr lang="en">
                          <a:solidFill>
                            <a:schemeClr val="dk1"/>
                          </a:solidFill>
                          <a:latin typeface="Saira Semi Condensed"/>
                          <a:ea typeface="Saira Semi Condensed"/>
                          <a:cs typeface="Saira Semi Condensed"/>
                          <a:sym typeface="Saira Semi Condensed"/>
                        </a:rPr>
                        <a:t>DEATHS</a:t>
                      </a:r>
                      <a:endParaRPr>
                        <a:solidFill>
                          <a:schemeClr val="dk1"/>
                        </a:solidFill>
                        <a:latin typeface="Saira Semi Condensed"/>
                        <a:ea typeface="Saira Semi Condensed"/>
                        <a:cs typeface="Saira Semi Condensed"/>
                        <a:sym typeface="Saira Semi Condensed"/>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dk1">
                        <a:alpha val="24110"/>
                      </a:schemeClr>
                    </a:solidFill>
                  </a:tcPr>
                </a:tc>
                <a:extLst>
                  <a:ext uri="{0D108BD9-81ED-4DB2-BD59-A6C34878D82A}">
                    <a16:rowId xmlns:a16="http://schemas.microsoft.com/office/drawing/2014/main" val="10000"/>
                  </a:ext>
                </a:extLst>
              </a:tr>
              <a:tr h="480900">
                <a:tc>
                  <a:txBody>
                    <a:bodyPr/>
                    <a:lstStyle/>
                    <a:p>
                      <a:pPr marL="0" lvl="0" indent="0" algn="l" rtl="0">
                        <a:spcBef>
                          <a:spcPts val="0"/>
                        </a:spcBef>
                        <a:spcAft>
                          <a:spcPts val="0"/>
                        </a:spcAft>
                        <a:buNone/>
                      </a:pPr>
                      <a:r>
                        <a:rPr lang="en">
                          <a:solidFill>
                            <a:schemeClr val="dk1"/>
                          </a:solidFill>
                          <a:latin typeface="Saira Semi Condensed"/>
                          <a:ea typeface="Saira Semi Condensed"/>
                          <a:cs typeface="Saira Semi Condensed"/>
                          <a:sym typeface="Saira Semi Condensed"/>
                        </a:rPr>
                        <a:t>CHINA</a:t>
                      </a:r>
                      <a:endParaRPr>
                        <a:solidFill>
                          <a:schemeClr val="dk1"/>
                        </a:solidFill>
                        <a:latin typeface="Saira Semi Condensed"/>
                        <a:ea typeface="Saira Semi Condensed"/>
                        <a:cs typeface="Saira Semi Condensed"/>
                        <a:sym typeface="Saira Semi Condensed"/>
                      </a:endParaRPr>
                    </a:p>
                  </a:txBody>
                  <a:tcPr marL="182875" marR="18287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dk1">
                        <a:alpha val="24110"/>
                      </a:schemeClr>
                    </a:solidFill>
                  </a:tcPr>
                </a:tc>
                <a:tc>
                  <a:txBody>
                    <a:bodyPr/>
                    <a:lstStyle/>
                    <a:p>
                      <a:pPr marL="0" lvl="0" indent="0" algn="ctr" rtl="0">
                        <a:spcBef>
                          <a:spcPts val="0"/>
                        </a:spcBef>
                        <a:spcAft>
                          <a:spcPts val="0"/>
                        </a:spcAft>
                        <a:buNone/>
                      </a:pPr>
                      <a:r>
                        <a:rPr lang="en">
                          <a:solidFill>
                            <a:schemeClr val="dk1"/>
                          </a:solidFill>
                          <a:latin typeface="Anaheim"/>
                          <a:ea typeface="Anaheim"/>
                          <a:cs typeface="Anaheim"/>
                          <a:sym typeface="Anaheim"/>
                        </a:rPr>
                        <a:t>80.000+</a:t>
                      </a:r>
                      <a:endParaRPr>
                        <a:solidFill>
                          <a:schemeClr val="dk1"/>
                        </a:solidFill>
                        <a:latin typeface="Anaheim"/>
                        <a:ea typeface="Anaheim"/>
                        <a:cs typeface="Anaheim"/>
                        <a:sym typeface="Anaheim"/>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dk1">
                        <a:alpha val="24110"/>
                      </a:schemeClr>
                    </a:solidFill>
                  </a:tcPr>
                </a:tc>
                <a:tc>
                  <a:txBody>
                    <a:bodyPr/>
                    <a:lstStyle/>
                    <a:p>
                      <a:pPr marL="0" lvl="0" indent="0" algn="ctr" rtl="0">
                        <a:spcBef>
                          <a:spcPts val="0"/>
                        </a:spcBef>
                        <a:spcAft>
                          <a:spcPts val="0"/>
                        </a:spcAft>
                        <a:buNone/>
                      </a:pPr>
                      <a:r>
                        <a:rPr lang="en">
                          <a:solidFill>
                            <a:schemeClr val="dk1"/>
                          </a:solidFill>
                          <a:latin typeface="Anaheim"/>
                          <a:ea typeface="Anaheim"/>
                          <a:cs typeface="Anaheim"/>
                          <a:sym typeface="Anaheim"/>
                        </a:rPr>
                        <a:t>3,162</a:t>
                      </a:r>
                      <a:endParaRPr>
                        <a:solidFill>
                          <a:schemeClr val="dk1"/>
                        </a:solidFill>
                        <a:latin typeface="Anaheim"/>
                        <a:ea typeface="Anaheim"/>
                        <a:cs typeface="Anaheim"/>
                        <a:sym typeface="Anaheim"/>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dk1">
                        <a:alpha val="24110"/>
                      </a:schemeClr>
                    </a:solidFill>
                  </a:tcPr>
                </a:tc>
                <a:extLst>
                  <a:ext uri="{0D108BD9-81ED-4DB2-BD59-A6C34878D82A}">
                    <a16:rowId xmlns:a16="http://schemas.microsoft.com/office/drawing/2014/main" val="10001"/>
                  </a:ext>
                </a:extLst>
              </a:tr>
              <a:tr h="480900">
                <a:tc>
                  <a:txBody>
                    <a:bodyPr/>
                    <a:lstStyle/>
                    <a:p>
                      <a:pPr marL="0" lvl="0" indent="0" algn="l" rtl="0">
                        <a:spcBef>
                          <a:spcPts val="0"/>
                        </a:spcBef>
                        <a:spcAft>
                          <a:spcPts val="0"/>
                        </a:spcAft>
                        <a:buNone/>
                      </a:pPr>
                      <a:r>
                        <a:rPr lang="en">
                          <a:solidFill>
                            <a:schemeClr val="dk1"/>
                          </a:solidFill>
                          <a:latin typeface="Saira Semi Condensed"/>
                          <a:ea typeface="Saira Semi Condensed"/>
                          <a:cs typeface="Saira Semi Condensed"/>
                          <a:sym typeface="Saira Semi Condensed"/>
                        </a:rPr>
                        <a:t>ITALY</a:t>
                      </a:r>
                      <a:endParaRPr>
                        <a:solidFill>
                          <a:schemeClr val="dk1"/>
                        </a:solidFill>
                        <a:latin typeface="Saira Semi Condensed"/>
                        <a:ea typeface="Saira Semi Condensed"/>
                        <a:cs typeface="Saira Semi Condensed"/>
                        <a:sym typeface="Saira Semi Condensed"/>
                      </a:endParaRPr>
                    </a:p>
                  </a:txBody>
                  <a:tcPr marL="182875" marR="18287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dk1">
                        <a:alpha val="24110"/>
                      </a:schemeClr>
                    </a:solidFill>
                  </a:tcPr>
                </a:tc>
                <a:tc>
                  <a:txBody>
                    <a:bodyPr/>
                    <a:lstStyle/>
                    <a:p>
                      <a:pPr marL="0" lvl="0" indent="0" algn="ctr" rtl="0">
                        <a:spcBef>
                          <a:spcPts val="0"/>
                        </a:spcBef>
                        <a:spcAft>
                          <a:spcPts val="0"/>
                        </a:spcAft>
                        <a:buNone/>
                      </a:pPr>
                      <a:r>
                        <a:rPr lang="en">
                          <a:solidFill>
                            <a:schemeClr val="dk1"/>
                          </a:solidFill>
                          <a:latin typeface="Anaheim"/>
                          <a:ea typeface="Anaheim"/>
                          <a:cs typeface="Anaheim"/>
                          <a:sym typeface="Anaheim"/>
                        </a:rPr>
                        <a:t>12,462</a:t>
                      </a:r>
                      <a:endParaRPr>
                        <a:solidFill>
                          <a:schemeClr val="dk1"/>
                        </a:solidFill>
                        <a:latin typeface="Anaheim"/>
                        <a:ea typeface="Anaheim"/>
                        <a:cs typeface="Anaheim"/>
                        <a:sym typeface="Anaheim"/>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dk1">
                        <a:alpha val="24110"/>
                      </a:schemeClr>
                    </a:solidFill>
                  </a:tcPr>
                </a:tc>
                <a:tc>
                  <a:txBody>
                    <a:bodyPr/>
                    <a:lstStyle/>
                    <a:p>
                      <a:pPr marL="0" lvl="0" indent="0" algn="ctr" rtl="0">
                        <a:spcBef>
                          <a:spcPts val="0"/>
                        </a:spcBef>
                        <a:spcAft>
                          <a:spcPts val="0"/>
                        </a:spcAft>
                        <a:buNone/>
                      </a:pPr>
                      <a:r>
                        <a:rPr lang="en">
                          <a:solidFill>
                            <a:schemeClr val="dk1"/>
                          </a:solidFill>
                          <a:latin typeface="Anaheim"/>
                          <a:ea typeface="Anaheim"/>
                          <a:cs typeface="Anaheim"/>
                          <a:sym typeface="Anaheim"/>
                        </a:rPr>
                        <a:t>827</a:t>
                      </a:r>
                      <a:endParaRPr>
                        <a:solidFill>
                          <a:schemeClr val="dk1"/>
                        </a:solidFill>
                        <a:latin typeface="Anaheim"/>
                        <a:ea typeface="Anaheim"/>
                        <a:cs typeface="Anaheim"/>
                        <a:sym typeface="Anaheim"/>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dk1">
                        <a:alpha val="24110"/>
                      </a:schemeClr>
                    </a:solidFill>
                  </a:tcPr>
                </a:tc>
                <a:extLst>
                  <a:ext uri="{0D108BD9-81ED-4DB2-BD59-A6C34878D82A}">
                    <a16:rowId xmlns:a16="http://schemas.microsoft.com/office/drawing/2014/main" val="10002"/>
                  </a:ext>
                </a:extLst>
              </a:tr>
              <a:tr h="480900">
                <a:tc>
                  <a:txBody>
                    <a:bodyPr/>
                    <a:lstStyle/>
                    <a:p>
                      <a:pPr marL="0" lvl="0" indent="0" algn="l" rtl="0">
                        <a:spcBef>
                          <a:spcPts val="0"/>
                        </a:spcBef>
                        <a:spcAft>
                          <a:spcPts val="0"/>
                        </a:spcAft>
                        <a:buNone/>
                      </a:pPr>
                      <a:r>
                        <a:rPr lang="en">
                          <a:solidFill>
                            <a:schemeClr val="dk1"/>
                          </a:solidFill>
                          <a:latin typeface="Saira Semi Condensed"/>
                          <a:ea typeface="Saira Semi Condensed"/>
                          <a:cs typeface="Saira Semi Condensed"/>
                          <a:sym typeface="Saira Semi Condensed"/>
                        </a:rPr>
                        <a:t>IRAN</a:t>
                      </a:r>
                      <a:endParaRPr>
                        <a:solidFill>
                          <a:schemeClr val="dk1"/>
                        </a:solidFill>
                        <a:latin typeface="Saira Semi Condensed"/>
                        <a:ea typeface="Saira Semi Condensed"/>
                        <a:cs typeface="Saira Semi Condensed"/>
                        <a:sym typeface="Saira Semi Condensed"/>
                      </a:endParaRPr>
                    </a:p>
                  </a:txBody>
                  <a:tcPr marL="182875" marR="18287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dk1">
                        <a:alpha val="24110"/>
                      </a:schemeClr>
                    </a:solidFill>
                  </a:tcPr>
                </a:tc>
                <a:tc>
                  <a:txBody>
                    <a:bodyPr/>
                    <a:lstStyle/>
                    <a:p>
                      <a:pPr marL="0" lvl="0" indent="0" algn="ctr" rtl="0">
                        <a:spcBef>
                          <a:spcPts val="0"/>
                        </a:spcBef>
                        <a:spcAft>
                          <a:spcPts val="0"/>
                        </a:spcAft>
                        <a:buNone/>
                      </a:pPr>
                      <a:r>
                        <a:rPr lang="en">
                          <a:solidFill>
                            <a:schemeClr val="dk1"/>
                          </a:solidFill>
                          <a:latin typeface="Anaheim"/>
                          <a:ea typeface="Anaheim"/>
                          <a:cs typeface="Anaheim"/>
                          <a:sym typeface="Anaheim"/>
                        </a:rPr>
                        <a:t>10,075</a:t>
                      </a:r>
                      <a:endParaRPr>
                        <a:solidFill>
                          <a:schemeClr val="dk1"/>
                        </a:solidFill>
                        <a:latin typeface="Anaheim"/>
                        <a:ea typeface="Anaheim"/>
                        <a:cs typeface="Anaheim"/>
                        <a:sym typeface="Anaheim"/>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dk1">
                        <a:alpha val="24110"/>
                      </a:schemeClr>
                    </a:solidFill>
                  </a:tcPr>
                </a:tc>
                <a:tc>
                  <a:txBody>
                    <a:bodyPr/>
                    <a:lstStyle/>
                    <a:p>
                      <a:pPr marL="0" lvl="0" indent="0" algn="ctr" rtl="0">
                        <a:spcBef>
                          <a:spcPts val="0"/>
                        </a:spcBef>
                        <a:spcAft>
                          <a:spcPts val="0"/>
                        </a:spcAft>
                        <a:buNone/>
                      </a:pPr>
                      <a:r>
                        <a:rPr lang="en">
                          <a:solidFill>
                            <a:schemeClr val="dk1"/>
                          </a:solidFill>
                          <a:latin typeface="Anaheim"/>
                          <a:ea typeface="Anaheim"/>
                          <a:cs typeface="Anaheim"/>
                          <a:sym typeface="Anaheim"/>
                        </a:rPr>
                        <a:t>291</a:t>
                      </a:r>
                      <a:endParaRPr>
                        <a:solidFill>
                          <a:schemeClr val="dk1"/>
                        </a:solidFill>
                        <a:latin typeface="Anaheim"/>
                        <a:ea typeface="Anaheim"/>
                        <a:cs typeface="Anaheim"/>
                        <a:sym typeface="Anaheim"/>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dk1">
                        <a:alpha val="24110"/>
                      </a:schemeClr>
                    </a:solidFill>
                  </a:tcPr>
                </a:tc>
                <a:extLst>
                  <a:ext uri="{0D108BD9-81ED-4DB2-BD59-A6C34878D82A}">
                    <a16:rowId xmlns:a16="http://schemas.microsoft.com/office/drawing/2014/main" val="10003"/>
                  </a:ext>
                </a:extLst>
              </a:tr>
              <a:tr h="480900">
                <a:tc>
                  <a:txBody>
                    <a:bodyPr/>
                    <a:lstStyle/>
                    <a:p>
                      <a:pPr marL="0" lvl="0" indent="0" algn="l" rtl="0">
                        <a:spcBef>
                          <a:spcPts val="0"/>
                        </a:spcBef>
                        <a:spcAft>
                          <a:spcPts val="0"/>
                        </a:spcAft>
                        <a:buNone/>
                      </a:pPr>
                      <a:r>
                        <a:rPr lang="en">
                          <a:solidFill>
                            <a:schemeClr val="dk1"/>
                          </a:solidFill>
                          <a:latin typeface="Saira Semi Condensed"/>
                          <a:ea typeface="Saira Semi Condensed"/>
                          <a:cs typeface="Saira Semi Condensed"/>
                          <a:sym typeface="Saira Semi Condensed"/>
                        </a:rPr>
                        <a:t>SOUTH KOREA</a:t>
                      </a:r>
                      <a:endParaRPr>
                        <a:solidFill>
                          <a:schemeClr val="dk1"/>
                        </a:solidFill>
                        <a:latin typeface="Saira Semi Condensed"/>
                        <a:ea typeface="Saira Semi Condensed"/>
                        <a:cs typeface="Saira Semi Condensed"/>
                        <a:sym typeface="Saira Semi Condensed"/>
                      </a:endParaRPr>
                    </a:p>
                  </a:txBody>
                  <a:tcPr marL="182875" marR="18287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dk1">
                        <a:alpha val="24110"/>
                      </a:schemeClr>
                    </a:solidFill>
                  </a:tcPr>
                </a:tc>
                <a:tc>
                  <a:txBody>
                    <a:bodyPr/>
                    <a:lstStyle/>
                    <a:p>
                      <a:pPr marL="0" lvl="0" indent="0" algn="ctr" rtl="0">
                        <a:spcBef>
                          <a:spcPts val="0"/>
                        </a:spcBef>
                        <a:spcAft>
                          <a:spcPts val="0"/>
                        </a:spcAft>
                        <a:buNone/>
                      </a:pPr>
                      <a:r>
                        <a:rPr lang="en">
                          <a:solidFill>
                            <a:schemeClr val="dk1"/>
                          </a:solidFill>
                          <a:latin typeface="Anaheim"/>
                          <a:ea typeface="Anaheim"/>
                          <a:cs typeface="Anaheim"/>
                          <a:sym typeface="Anaheim"/>
                        </a:rPr>
                        <a:t>7,869</a:t>
                      </a:r>
                      <a:endParaRPr>
                        <a:solidFill>
                          <a:schemeClr val="dk1"/>
                        </a:solidFill>
                        <a:latin typeface="Anaheim"/>
                        <a:ea typeface="Anaheim"/>
                        <a:cs typeface="Anaheim"/>
                        <a:sym typeface="Anaheim"/>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dk1">
                        <a:alpha val="24110"/>
                      </a:schemeClr>
                    </a:solidFill>
                  </a:tcPr>
                </a:tc>
                <a:tc>
                  <a:txBody>
                    <a:bodyPr/>
                    <a:lstStyle/>
                    <a:p>
                      <a:pPr marL="0" lvl="0" indent="0" algn="ctr" rtl="0">
                        <a:spcBef>
                          <a:spcPts val="0"/>
                        </a:spcBef>
                        <a:spcAft>
                          <a:spcPts val="0"/>
                        </a:spcAft>
                        <a:buNone/>
                      </a:pPr>
                      <a:r>
                        <a:rPr lang="en">
                          <a:solidFill>
                            <a:schemeClr val="dk1"/>
                          </a:solidFill>
                          <a:latin typeface="Anaheim"/>
                          <a:ea typeface="Anaheim"/>
                          <a:cs typeface="Anaheim"/>
                          <a:sym typeface="Anaheim"/>
                        </a:rPr>
                        <a:t>12</a:t>
                      </a:r>
                      <a:endParaRPr>
                        <a:solidFill>
                          <a:schemeClr val="dk1"/>
                        </a:solidFill>
                        <a:latin typeface="Anaheim"/>
                        <a:ea typeface="Anaheim"/>
                        <a:cs typeface="Anaheim"/>
                        <a:sym typeface="Anaheim"/>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dk1">
                        <a:alpha val="24110"/>
                      </a:schemeClr>
                    </a:solidFill>
                  </a:tcPr>
                </a:tc>
                <a:extLst>
                  <a:ext uri="{0D108BD9-81ED-4DB2-BD59-A6C34878D82A}">
                    <a16:rowId xmlns:a16="http://schemas.microsoft.com/office/drawing/2014/main" val="10004"/>
                  </a:ext>
                </a:extLst>
              </a:tr>
              <a:tr h="480900">
                <a:tc>
                  <a:txBody>
                    <a:bodyPr/>
                    <a:lstStyle/>
                    <a:p>
                      <a:pPr marL="0" lvl="0" indent="0" algn="l" rtl="0">
                        <a:spcBef>
                          <a:spcPts val="0"/>
                        </a:spcBef>
                        <a:spcAft>
                          <a:spcPts val="0"/>
                        </a:spcAft>
                        <a:buNone/>
                      </a:pPr>
                      <a:r>
                        <a:rPr lang="en">
                          <a:solidFill>
                            <a:schemeClr val="dk1"/>
                          </a:solidFill>
                          <a:latin typeface="Saira Semi Condensed"/>
                          <a:ea typeface="Saira Semi Condensed"/>
                          <a:cs typeface="Saira Semi Condensed"/>
                          <a:sym typeface="Saira Semi Condensed"/>
                        </a:rPr>
                        <a:t>SPAIN</a:t>
                      </a:r>
                      <a:endParaRPr>
                        <a:solidFill>
                          <a:schemeClr val="dk1"/>
                        </a:solidFill>
                        <a:latin typeface="Saira Semi Condensed"/>
                        <a:ea typeface="Saira Semi Condensed"/>
                        <a:cs typeface="Saira Semi Condensed"/>
                        <a:sym typeface="Saira Semi Condensed"/>
                      </a:endParaRPr>
                    </a:p>
                  </a:txBody>
                  <a:tcPr marL="182875" marR="18287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dk1">
                        <a:alpha val="24110"/>
                      </a:schemeClr>
                    </a:solidFill>
                  </a:tcPr>
                </a:tc>
                <a:tc>
                  <a:txBody>
                    <a:bodyPr/>
                    <a:lstStyle/>
                    <a:p>
                      <a:pPr marL="0" lvl="0" indent="0" algn="ctr" rtl="0">
                        <a:spcBef>
                          <a:spcPts val="0"/>
                        </a:spcBef>
                        <a:spcAft>
                          <a:spcPts val="0"/>
                        </a:spcAft>
                        <a:buNone/>
                      </a:pPr>
                      <a:r>
                        <a:rPr lang="en">
                          <a:solidFill>
                            <a:schemeClr val="dk1"/>
                          </a:solidFill>
                          <a:latin typeface="Anaheim"/>
                          <a:ea typeface="Anaheim"/>
                          <a:cs typeface="Anaheim"/>
                          <a:sym typeface="Anaheim"/>
                        </a:rPr>
                        <a:t>3,003</a:t>
                      </a:r>
                      <a:endParaRPr>
                        <a:solidFill>
                          <a:schemeClr val="dk1"/>
                        </a:solidFill>
                        <a:latin typeface="Anaheim"/>
                        <a:ea typeface="Anaheim"/>
                        <a:cs typeface="Anaheim"/>
                        <a:sym typeface="Anaheim"/>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dk1">
                        <a:alpha val="24110"/>
                      </a:schemeClr>
                    </a:solidFill>
                  </a:tcPr>
                </a:tc>
                <a:tc>
                  <a:txBody>
                    <a:bodyPr/>
                    <a:lstStyle/>
                    <a:p>
                      <a:pPr marL="0" lvl="0" indent="0" algn="ctr" rtl="0">
                        <a:spcBef>
                          <a:spcPts val="0"/>
                        </a:spcBef>
                        <a:spcAft>
                          <a:spcPts val="0"/>
                        </a:spcAft>
                        <a:buNone/>
                      </a:pPr>
                      <a:r>
                        <a:rPr lang="en">
                          <a:solidFill>
                            <a:schemeClr val="dk1"/>
                          </a:solidFill>
                          <a:latin typeface="Anaheim"/>
                          <a:ea typeface="Anaheim"/>
                          <a:cs typeface="Anaheim"/>
                          <a:sym typeface="Anaheim"/>
                        </a:rPr>
                        <a:t>84</a:t>
                      </a:r>
                      <a:endParaRPr>
                        <a:solidFill>
                          <a:schemeClr val="dk1"/>
                        </a:solidFill>
                        <a:latin typeface="Anaheim"/>
                        <a:ea typeface="Anaheim"/>
                        <a:cs typeface="Anaheim"/>
                        <a:sym typeface="Anaheim"/>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dk1">
                        <a:alpha val="24110"/>
                      </a:schemeClr>
                    </a:solidFill>
                  </a:tcPr>
                </a:tc>
                <a:extLst>
                  <a:ext uri="{0D108BD9-81ED-4DB2-BD59-A6C34878D82A}">
                    <a16:rowId xmlns:a16="http://schemas.microsoft.com/office/drawing/2014/main" val="10005"/>
                  </a:ext>
                </a:extLst>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21"/>
        <p:cNvGrpSpPr/>
        <p:nvPr/>
      </p:nvGrpSpPr>
      <p:grpSpPr>
        <a:xfrm>
          <a:off x="0" y="0"/>
          <a:ext cx="0" cy="0"/>
          <a:chOff x="0" y="0"/>
          <a:chExt cx="0" cy="0"/>
        </a:xfrm>
      </p:grpSpPr>
      <p:sp>
        <p:nvSpPr>
          <p:cNvPr id="222" name="Google Shape;222;p33"/>
          <p:cNvSpPr txBox="1">
            <a:spLocks noGrp="1"/>
          </p:cNvSpPr>
          <p:nvPr>
            <p:ph type="title" idx="9"/>
          </p:nvPr>
        </p:nvSpPr>
        <p:spPr>
          <a:xfrm flipH="1">
            <a:off x="1204900" y="931626"/>
            <a:ext cx="2046300" cy="612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01.</a:t>
            </a:r>
            <a:endParaRPr/>
          </a:p>
        </p:txBody>
      </p:sp>
      <p:sp>
        <p:nvSpPr>
          <p:cNvPr id="223" name="Google Shape;223;p33"/>
          <p:cNvSpPr txBox="1">
            <a:spLocks noGrp="1"/>
          </p:cNvSpPr>
          <p:nvPr>
            <p:ph type="ctrTitle"/>
          </p:nvPr>
        </p:nvSpPr>
        <p:spPr>
          <a:xfrm>
            <a:off x="1204900" y="1383139"/>
            <a:ext cx="31554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IN" sz="2800" dirty="0"/>
              <a:t>Series of Events</a:t>
            </a:r>
            <a:endParaRPr sz="2800" dirty="0"/>
          </a:p>
        </p:txBody>
      </p:sp>
      <p:sp>
        <p:nvSpPr>
          <p:cNvPr id="224" name="Google Shape;224;p33"/>
          <p:cNvSpPr txBox="1">
            <a:spLocks noGrp="1"/>
          </p:cNvSpPr>
          <p:nvPr>
            <p:ph type="subTitle" idx="1"/>
          </p:nvPr>
        </p:nvSpPr>
        <p:spPr>
          <a:xfrm flipH="1">
            <a:off x="1205250" y="1898825"/>
            <a:ext cx="2801100" cy="52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Here you could describe the topic of the section</a:t>
            </a:r>
            <a:endParaRPr dirty="0"/>
          </a:p>
        </p:txBody>
      </p:sp>
      <p:sp>
        <p:nvSpPr>
          <p:cNvPr id="225" name="Google Shape;225;p33"/>
          <p:cNvSpPr txBox="1">
            <a:spLocks noGrp="1"/>
          </p:cNvSpPr>
          <p:nvPr>
            <p:ph type="ctrTitle" idx="2"/>
          </p:nvPr>
        </p:nvSpPr>
        <p:spPr>
          <a:xfrm>
            <a:off x="1204900" y="3416963"/>
            <a:ext cx="31554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PREVENTION MEASURES</a:t>
            </a:r>
            <a:endParaRPr/>
          </a:p>
        </p:txBody>
      </p:sp>
      <p:sp>
        <p:nvSpPr>
          <p:cNvPr id="226" name="Google Shape;226;p33"/>
          <p:cNvSpPr txBox="1">
            <a:spLocks noGrp="1"/>
          </p:cNvSpPr>
          <p:nvPr>
            <p:ph type="subTitle" idx="3"/>
          </p:nvPr>
        </p:nvSpPr>
        <p:spPr>
          <a:xfrm flipH="1">
            <a:off x="1205250" y="3932650"/>
            <a:ext cx="2801100" cy="52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Here you could describe the topic of the section</a:t>
            </a:r>
            <a:endParaRPr/>
          </a:p>
        </p:txBody>
      </p:sp>
      <p:sp>
        <p:nvSpPr>
          <p:cNvPr id="227" name="Google Shape;227;p33"/>
          <p:cNvSpPr txBox="1">
            <a:spLocks noGrp="1"/>
          </p:cNvSpPr>
          <p:nvPr>
            <p:ph type="ctrTitle" idx="4"/>
          </p:nvPr>
        </p:nvSpPr>
        <p:spPr>
          <a:xfrm>
            <a:off x="5256950" y="1383139"/>
            <a:ext cx="376778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800" dirty="0"/>
              <a:t>STATS ABOUT COVID-19</a:t>
            </a:r>
            <a:endParaRPr sz="2800" dirty="0"/>
          </a:p>
        </p:txBody>
      </p:sp>
      <p:sp>
        <p:nvSpPr>
          <p:cNvPr id="228" name="Google Shape;228;p33"/>
          <p:cNvSpPr txBox="1">
            <a:spLocks noGrp="1"/>
          </p:cNvSpPr>
          <p:nvPr>
            <p:ph type="subTitle" idx="5"/>
          </p:nvPr>
        </p:nvSpPr>
        <p:spPr>
          <a:xfrm flipH="1">
            <a:off x="5257300" y="1898825"/>
            <a:ext cx="2801100" cy="52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Here you could describe the topic of the section</a:t>
            </a:r>
            <a:endParaRPr dirty="0"/>
          </a:p>
        </p:txBody>
      </p:sp>
      <p:sp>
        <p:nvSpPr>
          <p:cNvPr id="229" name="Google Shape;229;p33"/>
          <p:cNvSpPr txBox="1">
            <a:spLocks noGrp="1"/>
          </p:cNvSpPr>
          <p:nvPr>
            <p:ph type="ctrTitle" idx="6"/>
          </p:nvPr>
        </p:nvSpPr>
        <p:spPr>
          <a:xfrm>
            <a:off x="5256950" y="3416963"/>
            <a:ext cx="31551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CONCLUSION</a:t>
            </a:r>
            <a:endParaRPr dirty="0"/>
          </a:p>
        </p:txBody>
      </p:sp>
      <p:sp>
        <p:nvSpPr>
          <p:cNvPr id="230" name="Google Shape;230;p33"/>
          <p:cNvSpPr txBox="1">
            <a:spLocks noGrp="1"/>
          </p:cNvSpPr>
          <p:nvPr>
            <p:ph type="subTitle" idx="7"/>
          </p:nvPr>
        </p:nvSpPr>
        <p:spPr>
          <a:xfrm flipH="1">
            <a:off x="5257300" y="3932650"/>
            <a:ext cx="2801100" cy="52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Here you could describe the topic of the section</a:t>
            </a:r>
            <a:endParaRPr/>
          </a:p>
        </p:txBody>
      </p:sp>
      <p:sp>
        <p:nvSpPr>
          <p:cNvPr id="231" name="Google Shape;231;p33"/>
          <p:cNvSpPr txBox="1">
            <a:spLocks noGrp="1"/>
          </p:cNvSpPr>
          <p:nvPr>
            <p:ph type="title" idx="8"/>
          </p:nvPr>
        </p:nvSpPr>
        <p:spPr>
          <a:xfrm flipH="1">
            <a:off x="1204900" y="2979627"/>
            <a:ext cx="2046300" cy="612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03.</a:t>
            </a:r>
            <a:endParaRPr/>
          </a:p>
        </p:txBody>
      </p:sp>
      <p:sp>
        <p:nvSpPr>
          <p:cNvPr id="232" name="Google Shape;232;p33"/>
          <p:cNvSpPr txBox="1">
            <a:spLocks noGrp="1"/>
          </p:cNvSpPr>
          <p:nvPr>
            <p:ph type="title" idx="13"/>
          </p:nvPr>
        </p:nvSpPr>
        <p:spPr>
          <a:xfrm flipH="1">
            <a:off x="5256950" y="931626"/>
            <a:ext cx="2046300" cy="612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02.</a:t>
            </a:r>
            <a:endParaRPr/>
          </a:p>
        </p:txBody>
      </p:sp>
      <p:sp>
        <p:nvSpPr>
          <p:cNvPr id="233" name="Google Shape;233;p33"/>
          <p:cNvSpPr txBox="1">
            <a:spLocks noGrp="1"/>
          </p:cNvSpPr>
          <p:nvPr>
            <p:ph type="title" idx="14"/>
          </p:nvPr>
        </p:nvSpPr>
        <p:spPr>
          <a:xfrm flipH="1">
            <a:off x="5256950" y="2979632"/>
            <a:ext cx="2046300" cy="612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04.</a:t>
            </a:r>
            <a:endParaRPr/>
          </a:p>
        </p:txBody>
      </p:sp>
      <p:grpSp>
        <p:nvGrpSpPr>
          <p:cNvPr id="234" name="Google Shape;234;p33"/>
          <p:cNvGrpSpPr/>
          <p:nvPr/>
        </p:nvGrpSpPr>
        <p:grpSpPr>
          <a:xfrm>
            <a:off x="1129030" y="907796"/>
            <a:ext cx="4264565" cy="2266289"/>
            <a:chOff x="1205230" y="983996"/>
            <a:chExt cx="4264565" cy="2266289"/>
          </a:xfrm>
        </p:grpSpPr>
        <p:sp>
          <p:nvSpPr>
            <p:cNvPr id="235" name="Google Shape;235;p33"/>
            <p:cNvSpPr/>
            <p:nvPr/>
          </p:nvSpPr>
          <p:spPr>
            <a:xfrm rot="10800000" flipH="1">
              <a:off x="1205230" y="983996"/>
              <a:ext cx="214800" cy="214800"/>
            </a:xfrm>
            <a:prstGeom prst="corner">
              <a:avLst>
                <a:gd name="adj1" fmla="val 5799"/>
                <a:gd name="adj2" fmla="val 62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33"/>
            <p:cNvSpPr/>
            <p:nvPr/>
          </p:nvSpPr>
          <p:spPr>
            <a:xfrm rot="10800000" flipH="1">
              <a:off x="5254994" y="983996"/>
              <a:ext cx="214800" cy="214800"/>
            </a:xfrm>
            <a:prstGeom prst="corner">
              <a:avLst>
                <a:gd name="adj1" fmla="val 5799"/>
                <a:gd name="adj2" fmla="val 62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33"/>
            <p:cNvSpPr/>
            <p:nvPr/>
          </p:nvSpPr>
          <p:spPr>
            <a:xfrm rot="10800000" flipH="1">
              <a:off x="1205230" y="3035485"/>
              <a:ext cx="214800" cy="214800"/>
            </a:xfrm>
            <a:prstGeom prst="corner">
              <a:avLst>
                <a:gd name="adj1" fmla="val 5799"/>
                <a:gd name="adj2" fmla="val 62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33"/>
            <p:cNvSpPr/>
            <p:nvPr/>
          </p:nvSpPr>
          <p:spPr>
            <a:xfrm rot="10800000" flipH="1">
              <a:off x="5254994" y="3035485"/>
              <a:ext cx="214800" cy="214800"/>
            </a:xfrm>
            <a:prstGeom prst="corner">
              <a:avLst>
                <a:gd name="adj1" fmla="val 5799"/>
                <a:gd name="adj2" fmla="val 62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16"/>
        <p:cNvGrpSpPr/>
        <p:nvPr/>
      </p:nvGrpSpPr>
      <p:grpSpPr>
        <a:xfrm>
          <a:off x="0" y="0"/>
          <a:ext cx="0" cy="0"/>
          <a:chOff x="0" y="0"/>
          <a:chExt cx="0" cy="0"/>
        </a:xfrm>
      </p:grpSpPr>
      <p:sp>
        <p:nvSpPr>
          <p:cNvPr id="717" name="Google Shape;717;p50"/>
          <p:cNvSpPr txBox="1">
            <a:spLocks noGrp="1"/>
          </p:cNvSpPr>
          <p:nvPr>
            <p:ph type="subTitle" idx="1"/>
          </p:nvPr>
        </p:nvSpPr>
        <p:spPr>
          <a:xfrm>
            <a:off x="1357350" y="3836116"/>
            <a:ext cx="6429300" cy="6708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Reported cases of COVID-19 globally as of March 2020</a:t>
            </a:r>
            <a:endParaRPr/>
          </a:p>
        </p:txBody>
      </p:sp>
      <p:sp>
        <p:nvSpPr>
          <p:cNvPr id="718" name="Google Shape;718;p50"/>
          <p:cNvSpPr txBox="1">
            <a:spLocks noGrp="1"/>
          </p:cNvSpPr>
          <p:nvPr>
            <p:ph type="title"/>
          </p:nvPr>
        </p:nvSpPr>
        <p:spPr>
          <a:xfrm>
            <a:off x="2127900" y="3223175"/>
            <a:ext cx="4888200" cy="782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solidFill>
                  <a:schemeClr val="dk1"/>
                </a:solidFill>
              </a:rPr>
              <a:t>118</a:t>
            </a:r>
            <a:r>
              <a:rPr lang="en"/>
              <a:t>,</a:t>
            </a:r>
            <a:r>
              <a:rPr lang="en">
                <a:solidFill>
                  <a:schemeClr val="dk1"/>
                </a:solidFill>
              </a:rPr>
              <a:t>387</a:t>
            </a:r>
            <a:endParaRPr>
              <a:solidFill>
                <a:schemeClr val="dk1"/>
              </a:solidFill>
            </a:endParaRPr>
          </a:p>
        </p:txBody>
      </p:sp>
      <p:sp>
        <p:nvSpPr>
          <p:cNvPr id="719" name="Google Shape;719;p50"/>
          <p:cNvSpPr txBox="1">
            <a:spLocks noGrp="1"/>
          </p:cNvSpPr>
          <p:nvPr>
            <p:ph type="subTitle" idx="2"/>
          </p:nvPr>
        </p:nvSpPr>
        <p:spPr>
          <a:xfrm>
            <a:off x="1357350" y="2063204"/>
            <a:ext cx="6429300" cy="6708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Reported cases of COVID-19 in Europe as of March 2020</a:t>
            </a:r>
            <a:endParaRPr/>
          </a:p>
        </p:txBody>
      </p:sp>
      <p:sp>
        <p:nvSpPr>
          <p:cNvPr id="720" name="Google Shape;720;p50"/>
          <p:cNvSpPr txBox="1">
            <a:spLocks noGrp="1"/>
          </p:cNvSpPr>
          <p:nvPr>
            <p:ph type="title" idx="3"/>
          </p:nvPr>
        </p:nvSpPr>
        <p:spPr>
          <a:xfrm>
            <a:off x="2127900" y="1461988"/>
            <a:ext cx="4888200" cy="782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solidFill>
                  <a:schemeClr val="dk1"/>
                </a:solidFill>
              </a:rPr>
              <a:t>18</a:t>
            </a:r>
            <a:r>
              <a:rPr lang="en"/>
              <a:t>,</a:t>
            </a:r>
            <a:r>
              <a:rPr lang="en">
                <a:solidFill>
                  <a:schemeClr val="dk1"/>
                </a:solidFill>
              </a:rPr>
              <a:t>511</a:t>
            </a:r>
            <a:endParaRPr>
              <a:solidFill>
                <a:schemeClr val="dk1"/>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24"/>
        <p:cNvGrpSpPr/>
        <p:nvPr/>
      </p:nvGrpSpPr>
      <p:grpSpPr>
        <a:xfrm>
          <a:off x="0" y="0"/>
          <a:ext cx="0" cy="0"/>
          <a:chOff x="0" y="0"/>
          <a:chExt cx="0" cy="0"/>
        </a:xfrm>
      </p:grpSpPr>
      <p:sp>
        <p:nvSpPr>
          <p:cNvPr id="725" name="Google Shape;725;p51"/>
          <p:cNvSpPr txBox="1">
            <a:spLocks noGrp="1"/>
          </p:cNvSpPr>
          <p:nvPr>
            <p:ph type="subTitle" idx="1"/>
          </p:nvPr>
        </p:nvSpPr>
        <p:spPr>
          <a:xfrm>
            <a:off x="1162425" y="2959275"/>
            <a:ext cx="6819000" cy="49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Reported cases in Italy, the highest number of all European countries</a:t>
            </a:r>
            <a:endParaRPr/>
          </a:p>
        </p:txBody>
      </p:sp>
      <p:sp>
        <p:nvSpPr>
          <p:cNvPr id="726" name="Google Shape;726;p51"/>
          <p:cNvSpPr txBox="1">
            <a:spLocks noGrp="1"/>
          </p:cNvSpPr>
          <p:nvPr>
            <p:ph type="title"/>
          </p:nvPr>
        </p:nvSpPr>
        <p:spPr>
          <a:xfrm>
            <a:off x="1162500" y="1737000"/>
            <a:ext cx="6819000" cy="110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12,000+</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30"/>
        <p:cNvGrpSpPr/>
        <p:nvPr/>
      </p:nvGrpSpPr>
      <p:grpSpPr>
        <a:xfrm>
          <a:off x="0" y="0"/>
          <a:ext cx="0" cy="0"/>
          <a:chOff x="0" y="0"/>
          <a:chExt cx="0" cy="0"/>
        </a:xfrm>
      </p:grpSpPr>
      <p:sp>
        <p:nvSpPr>
          <p:cNvPr id="731" name="Google Shape;731;p52"/>
          <p:cNvSpPr txBox="1">
            <a:spLocks noGrp="1"/>
          </p:cNvSpPr>
          <p:nvPr>
            <p:ph type="ctrTitle"/>
          </p:nvPr>
        </p:nvSpPr>
        <p:spPr>
          <a:xfrm>
            <a:off x="721450" y="351850"/>
            <a:ext cx="7701000" cy="516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IATA COVID-19 FINANCIAL IMPACT</a:t>
            </a:r>
            <a:endParaRPr>
              <a:solidFill>
                <a:schemeClr val="accent1"/>
              </a:solidFill>
            </a:endParaRPr>
          </a:p>
        </p:txBody>
      </p:sp>
      <p:graphicFrame>
        <p:nvGraphicFramePr>
          <p:cNvPr id="732" name="Google Shape;732;p52"/>
          <p:cNvGraphicFramePr/>
          <p:nvPr/>
        </p:nvGraphicFramePr>
        <p:xfrm>
          <a:off x="721413" y="1149325"/>
          <a:ext cx="7701025" cy="3428865"/>
        </p:xfrm>
        <a:graphic>
          <a:graphicData uri="http://schemas.openxmlformats.org/drawingml/2006/table">
            <a:tbl>
              <a:tblPr>
                <a:noFill/>
                <a:tableStyleId>{C650A958-C00B-49E9-B34B-E795D0AC35D0}</a:tableStyleId>
              </a:tblPr>
              <a:tblGrid>
                <a:gridCol w="4178225">
                  <a:extLst>
                    <a:ext uri="{9D8B030D-6E8A-4147-A177-3AD203B41FA5}">
                      <a16:colId xmlns:a16="http://schemas.microsoft.com/office/drawing/2014/main" val="20000"/>
                    </a:ext>
                  </a:extLst>
                </a:gridCol>
                <a:gridCol w="1752725">
                  <a:extLst>
                    <a:ext uri="{9D8B030D-6E8A-4147-A177-3AD203B41FA5}">
                      <a16:colId xmlns:a16="http://schemas.microsoft.com/office/drawing/2014/main" val="20001"/>
                    </a:ext>
                  </a:extLst>
                </a:gridCol>
                <a:gridCol w="1770075">
                  <a:extLst>
                    <a:ext uri="{9D8B030D-6E8A-4147-A177-3AD203B41FA5}">
                      <a16:colId xmlns:a16="http://schemas.microsoft.com/office/drawing/2014/main" val="20002"/>
                    </a:ext>
                  </a:extLst>
                </a:gridCol>
              </a:tblGrid>
              <a:tr h="536000">
                <a:tc>
                  <a:txBody>
                    <a:bodyPr/>
                    <a:lstStyle/>
                    <a:p>
                      <a:pPr marL="0" lvl="0" indent="0" algn="ctr" rtl="0">
                        <a:spcBef>
                          <a:spcPts val="0"/>
                        </a:spcBef>
                        <a:spcAft>
                          <a:spcPts val="0"/>
                        </a:spcAft>
                        <a:buNone/>
                      </a:pPr>
                      <a:r>
                        <a:rPr lang="en" sz="1200">
                          <a:solidFill>
                            <a:schemeClr val="dk1"/>
                          </a:solidFill>
                          <a:latin typeface="Saira Semi Condensed"/>
                          <a:ea typeface="Saira Semi Condensed"/>
                          <a:cs typeface="Saira Semi Condensed"/>
                          <a:sym typeface="Saira Semi Condensed"/>
                        </a:rPr>
                        <a:t>MARKET</a:t>
                      </a:r>
                      <a:endParaRPr sz="1200">
                        <a:solidFill>
                          <a:schemeClr val="dk1"/>
                        </a:solidFill>
                        <a:latin typeface="Saira Semi Condensed"/>
                        <a:ea typeface="Saira Semi Condensed"/>
                        <a:cs typeface="Saira Semi Condensed"/>
                        <a:sym typeface="Saira Semi Condensed"/>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dk1">
                        <a:alpha val="24110"/>
                      </a:schemeClr>
                    </a:solidFill>
                  </a:tcPr>
                </a:tc>
                <a:tc>
                  <a:txBody>
                    <a:bodyPr/>
                    <a:lstStyle/>
                    <a:p>
                      <a:pPr marL="0" lvl="0" indent="0" algn="ctr" rtl="0">
                        <a:spcBef>
                          <a:spcPts val="0"/>
                        </a:spcBef>
                        <a:spcAft>
                          <a:spcPts val="0"/>
                        </a:spcAft>
                        <a:buNone/>
                      </a:pPr>
                      <a:r>
                        <a:rPr lang="en" sz="1200">
                          <a:solidFill>
                            <a:schemeClr val="dk1"/>
                          </a:solidFill>
                          <a:latin typeface="Saira Semi Condensed"/>
                          <a:ea typeface="Saira Semi Condensed"/>
                          <a:cs typeface="Saira Semi Condensed"/>
                          <a:sym typeface="Saira Semi Condensed"/>
                        </a:rPr>
                        <a:t>IMPACT ON PASSENGER NUMBERS</a:t>
                      </a:r>
                      <a:endParaRPr sz="1200">
                        <a:solidFill>
                          <a:schemeClr val="dk1"/>
                        </a:solidFill>
                        <a:latin typeface="Saira Semi Condensed"/>
                        <a:ea typeface="Saira Semi Condensed"/>
                        <a:cs typeface="Saira Semi Condensed"/>
                        <a:sym typeface="Saira Semi Condensed"/>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dk1">
                        <a:alpha val="24110"/>
                      </a:schemeClr>
                    </a:solidFill>
                  </a:tcPr>
                </a:tc>
                <a:tc>
                  <a:txBody>
                    <a:bodyPr/>
                    <a:lstStyle/>
                    <a:p>
                      <a:pPr marL="0" lvl="0" indent="0" algn="ctr" rtl="0">
                        <a:spcBef>
                          <a:spcPts val="0"/>
                        </a:spcBef>
                        <a:spcAft>
                          <a:spcPts val="0"/>
                        </a:spcAft>
                        <a:buNone/>
                      </a:pPr>
                      <a:r>
                        <a:rPr lang="en" sz="1200">
                          <a:solidFill>
                            <a:schemeClr val="dk1"/>
                          </a:solidFill>
                          <a:latin typeface="Saira Semi Condensed"/>
                          <a:ea typeface="Saira Semi Condensed"/>
                          <a:cs typeface="Saira Semi Condensed"/>
                          <a:sym typeface="Saira Semi Condensed"/>
                        </a:rPr>
                        <a:t>IMPACT ON PASSENGER REVENUES</a:t>
                      </a:r>
                      <a:endParaRPr sz="1200">
                        <a:solidFill>
                          <a:schemeClr val="dk1"/>
                        </a:solidFill>
                        <a:latin typeface="Saira Semi Condensed"/>
                        <a:ea typeface="Saira Semi Condensed"/>
                        <a:cs typeface="Saira Semi Condensed"/>
                        <a:sym typeface="Saira Semi Condensed"/>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dk1">
                        <a:alpha val="24110"/>
                      </a:schemeClr>
                    </a:solidFill>
                  </a:tcPr>
                </a:tc>
                <a:extLst>
                  <a:ext uri="{0D108BD9-81ED-4DB2-BD59-A6C34878D82A}">
                    <a16:rowId xmlns:a16="http://schemas.microsoft.com/office/drawing/2014/main" val="10000"/>
                  </a:ext>
                </a:extLst>
              </a:tr>
              <a:tr h="536000">
                <a:tc>
                  <a:txBody>
                    <a:bodyPr/>
                    <a:lstStyle/>
                    <a:p>
                      <a:pPr marL="0" lvl="0" indent="0" algn="l" rtl="0">
                        <a:spcBef>
                          <a:spcPts val="0"/>
                        </a:spcBef>
                        <a:spcAft>
                          <a:spcPts val="0"/>
                        </a:spcAft>
                        <a:buNone/>
                      </a:pPr>
                      <a:r>
                        <a:rPr lang="en" sz="1200">
                          <a:solidFill>
                            <a:schemeClr val="dk1"/>
                          </a:solidFill>
                          <a:latin typeface="Anaheim"/>
                          <a:ea typeface="Anaheim"/>
                          <a:cs typeface="Anaheim"/>
                          <a:sym typeface="Anaheim"/>
                        </a:rPr>
                        <a:t>Australia, China, Japan, Malaysia, Singapore, South Korea, Thailand, Vietnam</a:t>
                      </a:r>
                      <a:endParaRPr sz="1200">
                        <a:solidFill>
                          <a:schemeClr val="dk1"/>
                        </a:solidFill>
                        <a:latin typeface="Anaheim"/>
                        <a:ea typeface="Anaheim"/>
                        <a:cs typeface="Anaheim"/>
                        <a:sym typeface="Anaheim"/>
                      </a:endParaRPr>
                    </a:p>
                  </a:txBody>
                  <a:tcPr marL="182875" marR="18287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dk1">
                        <a:alpha val="24110"/>
                      </a:schemeClr>
                    </a:solidFill>
                  </a:tcPr>
                </a:tc>
                <a:tc>
                  <a:txBody>
                    <a:bodyPr/>
                    <a:lstStyle/>
                    <a:p>
                      <a:pPr marL="0" lvl="0" indent="0" algn="ctr" rtl="0">
                        <a:spcBef>
                          <a:spcPts val="0"/>
                        </a:spcBef>
                        <a:spcAft>
                          <a:spcPts val="0"/>
                        </a:spcAft>
                        <a:buNone/>
                      </a:pPr>
                      <a:r>
                        <a:rPr lang="en" sz="1200">
                          <a:solidFill>
                            <a:schemeClr val="dk1"/>
                          </a:solidFill>
                          <a:latin typeface="Anaheim"/>
                          <a:ea typeface="Anaheim"/>
                          <a:cs typeface="Anaheim"/>
                          <a:sym typeface="Anaheim"/>
                        </a:rPr>
                        <a:t>-23%</a:t>
                      </a:r>
                      <a:endParaRPr sz="1200">
                        <a:solidFill>
                          <a:schemeClr val="dk1"/>
                        </a:solidFill>
                        <a:latin typeface="Anaheim"/>
                        <a:ea typeface="Anaheim"/>
                        <a:cs typeface="Anaheim"/>
                        <a:sym typeface="Anaheim"/>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dk1">
                        <a:alpha val="24110"/>
                      </a:schemeClr>
                    </a:solidFill>
                  </a:tcPr>
                </a:tc>
                <a:tc>
                  <a:txBody>
                    <a:bodyPr/>
                    <a:lstStyle/>
                    <a:p>
                      <a:pPr marL="0" lvl="0" indent="0" algn="ctr" rtl="0">
                        <a:spcBef>
                          <a:spcPts val="0"/>
                        </a:spcBef>
                        <a:spcAft>
                          <a:spcPts val="0"/>
                        </a:spcAft>
                        <a:buNone/>
                      </a:pPr>
                      <a:r>
                        <a:rPr lang="en" sz="1200">
                          <a:solidFill>
                            <a:schemeClr val="dk1"/>
                          </a:solidFill>
                          <a:latin typeface="Anaheim"/>
                          <a:ea typeface="Anaheim"/>
                          <a:cs typeface="Anaheim"/>
                          <a:sym typeface="Anaheim"/>
                        </a:rPr>
                        <a:t>-$49.7 billion</a:t>
                      </a:r>
                      <a:endParaRPr sz="1200">
                        <a:solidFill>
                          <a:schemeClr val="dk1"/>
                        </a:solidFill>
                        <a:latin typeface="Anaheim"/>
                        <a:ea typeface="Anaheim"/>
                        <a:cs typeface="Anaheim"/>
                        <a:sym typeface="Anaheim"/>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dk1">
                        <a:alpha val="24110"/>
                      </a:schemeClr>
                    </a:solidFill>
                  </a:tcPr>
                </a:tc>
                <a:extLst>
                  <a:ext uri="{0D108BD9-81ED-4DB2-BD59-A6C34878D82A}">
                    <a16:rowId xmlns:a16="http://schemas.microsoft.com/office/drawing/2014/main" val="10001"/>
                  </a:ext>
                </a:extLst>
              </a:tr>
              <a:tr h="536000">
                <a:tc>
                  <a:txBody>
                    <a:bodyPr/>
                    <a:lstStyle/>
                    <a:p>
                      <a:pPr marL="0" lvl="0" indent="0" algn="l" rtl="0">
                        <a:spcBef>
                          <a:spcPts val="0"/>
                        </a:spcBef>
                        <a:spcAft>
                          <a:spcPts val="0"/>
                        </a:spcAft>
                        <a:buNone/>
                      </a:pPr>
                      <a:r>
                        <a:rPr lang="en" sz="1200">
                          <a:solidFill>
                            <a:schemeClr val="dk1"/>
                          </a:solidFill>
                          <a:latin typeface="Anaheim"/>
                          <a:ea typeface="Anaheim"/>
                          <a:cs typeface="Anaheim"/>
                          <a:sym typeface="Anaheim"/>
                        </a:rPr>
                        <a:t>Austria, France, Italy, Germany, Netherlands, Norway, Spain, Switzerland, Sweden, the United Kingdom</a:t>
                      </a:r>
                      <a:endParaRPr sz="1200">
                        <a:solidFill>
                          <a:schemeClr val="dk1"/>
                        </a:solidFill>
                        <a:latin typeface="Anaheim"/>
                        <a:ea typeface="Anaheim"/>
                        <a:cs typeface="Anaheim"/>
                        <a:sym typeface="Anaheim"/>
                      </a:endParaRPr>
                    </a:p>
                  </a:txBody>
                  <a:tcPr marL="182875" marR="18287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dk1">
                        <a:alpha val="24110"/>
                      </a:schemeClr>
                    </a:solidFill>
                  </a:tcPr>
                </a:tc>
                <a:tc>
                  <a:txBody>
                    <a:bodyPr/>
                    <a:lstStyle/>
                    <a:p>
                      <a:pPr marL="0" lvl="0" indent="0" algn="ctr" rtl="0">
                        <a:spcBef>
                          <a:spcPts val="0"/>
                        </a:spcBef>
                        <a:spcAft>
                          <a:spcPts val="0"/>
                        </a:spcAft>
                        <a:buNone/>
                      </a:pPr>
                      <a:r>
                        <a:rPr lang="en" sz="1200">
                          <a:solidFill>
                            <a:schemeClr val="dk1"/>
                          </a:solidFill>
                          <a:latin typeface="Anaheim"/>
                          <a:ea typeface="Anaheim"/>
                          <a:cs typeface="Anaheim"/>
                          <a:sym typeface="Anaheim"/>
                        </a:rPr>
                        <a:t>-24%</a:t>
                      </a:r>
                      <a:endParaRPr sz="1200">
                        <a:solidFill>
                          <a:schemeClr val="dk1"/>
                        </a:solidFill>
                        <a:latin typeface="Anaheim"/>
                        <a:ea typeface="Anaheim"/>
                        <a:cs typeface="Anaheim"/>
                        <a:sym typeface="Anaheim"/>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dk1">
                        <a:alpha val="24110"/>
                      </a:schemeClr>
                    </a:solidFill>
                  </a:tcPr>
                </a:tc>
                <a:tc>
                  <a:txBody>
                    <a:bodyPr/>
                    <a:lstStyle/>
                    <a:p>
                      <a:pPr marL="0" lvl="0" indent="0" algn="ctr" rtl="0">
                        <a:spcBef>
                          <a:spcPts val="0"/>
                        </a:spcBef>
                        <a:spcAft>
                          <a:spcPts val="0"/>
                        </a:spcAft>
                        <a:buNone/>
                      </a:pPr>
                      <a:r>
                        <a:rPr lang="en" sz="1200">
                          <a:solidFill>
                            <a:schemeClr val="dk1"/>
                          </a:solidFill>
                          <a:latin typeface="Anaheim"/>
                          <a:ea typeface="Anaheim"/>
                          <a:cs typeface="Anaheim"/>
                          <a:sym typeface="Anaheim"/>
                        </a:rPr>
                        <a:t>-$37.3 billion</a:t>
                      </a:r>
                      <a:endParaRPr sz="1200">
                        <a:solidFill>
                          <a:schemeClr val="dk1"/>
                        </a:solidFill>
                        <a:latin typeface="Anaheim"/>
                        <a:ea typeface="Anaheim"/>
                        <a:cs typeface="Anaheim"/>
                        <a:sym typeface="Anaheim"/>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dk1">
                        <a:alpha val="24110"/>
                      </a:schemeClr>
                    </a:solidFill>
                  </a:tcPr>
                </a:tc>
                <a:extLst>
                  <a:ext uri="{0D108BD9-81ED-4DB2-BD59-A6C34878D82A}">
                    <a16:rowId xmlns:a16="http://schemas.microsoft.com/office/drawing/2014/main" val="10002"/>
                  </a:ext>
                </a:extLst>
              </a:tr>
              <a:tr h="411475">
                <a:tc>
                  <a:txBody>
                    <a:bodyPr/>
                    <a:lstStyle/>
                    <a:p>
                      <a:pPr marL="0" lvl="0" indent="0" algn="l" rtl="0">
                        <a:spcBef>
                          <a:spcPts val="0"/>
                        </a:spcBef>
                        <a:spcAft>
                          <a:spcPts val="0"/>
                        </a:spcAft>
                        <a:buNone/>
                      </a:pPr>
                      <a:r>
                        <a:rPr lang="en" sz="1200">
                          <a:solidFill>
                            <a:schemeClr val="dk1"/>
                          </a:solidFill>
                          <a:latin typeface="Anaheim"/>
                          <a:ea typeface="Anaheim"/>
                          <a:cs typeface="Anaheim"/>
                          <a:sym typeface="Anaheim"/>
                        </a:rPr>
                        <a:t>Rest of Europe</a:t>
                      </a:r>
                      <a:endParaRPr sz="1200">
                        <a:solidFill>
                          <a:schemeClr val="dk1"/>
                        </a:solidFill>
                        <a:latin typeface="Anaheim"/>
                        <a:ea typeface="Anaheim"/>
                        <a:cs typeface="Anaheim"/>
                        <a:sym typeface="Anaheim"/>
                      </a:endParaRPr>
                    </a:p>
                  </a:txBody>
                  <a:tcPr marL="182875" marR="18287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dk1">
                        <a:alpha val="24110"/>
                      </a:schemeClr>
                    </a:solidFill>
                  </a:tcPr>
                </a:tc>
                <a:tc>
                  <a:txBody>
                    <a:bodyPr/>
                    <a:lstStyle/>
                    <a:p>
                      <a:pPr marL="0" lvl="0" indent="0" algn="ctr" rtl="0">
                        <a:spcBef>
                          <a:spcPts val="0"/>
                        </a:spcBef>
                        <a:spcAft>
                          <a:spcPts val="0"/>
                        </a:spcAft>
                        <a:buNone/>
                      </a:pPr>
                      <a:r>
                        <a:rPr lang="en" sz="1200">
                          <a:solidFill>
                            <a:schemeClr val="dk1"/>
                          </a:solidFill>
                          <a:latin typeface="Anaheim"/>
                          <a:ea typeface="Anaheim"/>
                          <a:cs typeface="Anaheim"/>
                          <a:sym typeface="Anaheim"/>
                        </a:rPr>
                        <a:t>-9%</a:t>
                      </a:r>
                      <a:endParaRPr sz="1200">
                        <a:solidFill>
                          <a:schemeClr val="dk1"/>
                        </a:solidFill>
                        <a:latin typeface="Anaheim"/>
                        <a:ea typeface="Anaheim"/>
                        <a:cs typeface="Anaheim"/>
                        <a:sym typeface="Anaheim"/>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dk1">
                        <a:alpha val="24110"/>
                      </a:schemeClr>
                    </a:solidFill>
                  </a:tcPr>
                </a:tc>
                <a:tc>
                  <a:txBody>
                    <a:bodyPr/>
                    <a:lstStyle/>
                    <a:p>
                      <a:pPr marL="0" lvl="0" indent="0" algn="ctr" rtl="0">
                        <a:spcBef>
                          <a:spcPts val="0"/>
                        </a:spcBef>
                        <a:spcAft>
                          <a:spcPts val="0"/>
                        </a:spcAft>
                        <a:buNone/>
                      </a:pPr>
                      <a:r>
                        <a:rPr lang="en" sz="1200">
                          <a:solidFill>
                            <a:schemeClr val="dk1"/>
                          </a:solidFill>
                          <a:latin typeface="Anaheim"/>
                          <a:ea typeface="Anaheim"/>
                          <a:cs typeface="Anaheim"/>
                          <a:sym typeface="Anaheim"/>
                        </a:rPr>
                        <a:t>-$6.6 billion</a:t>
                      </a:r>
                      <a:endParaRPr sz="1200">
                        <a:solidFill>
                          <a:schemeClr val="dk1"/>
                        </a:solidFill>
                        <a:latin typeface="Anaheim"/>
                        <a:ea typeface="Anaheim"/>
                        <a:cs typeface="Anaheim"/>
                        <a:sym typeface="Anaheim"/>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dk1">
                        <a:alpha val="24110"/>
                      </a:schemeClr>
                    </a:solidFill>
                  </a:tcPr>
                </a:tc>
                <a:extLst>
                  <a:ext uri="{0D108BD9-81ED-4DB2-BD59-A6C34878D82A}">
                    <a16:rowId xmlns:a16="http://schemas.microsoft.com/office/drawing/2014/main" val="10003"/>
                  </a:ext>
                </a:extLst>
              </a:tr>
              <a:tr h="536000">
                <a:tc>
                  <a:txBody>
                    <a:bodyPr/>
                    <a:lstStyle/>
                    <a:p>
                      <a:pPr marL="0" lvl="0" indent="0" algn="l" rtl="0">
                        <a:spcBef>
                          <a:spcPts val="0"/>
                        </a:spcBef>
                        <a:spcAft>
                          <a:spcPts val="0"/>
                        </a:spcAft>
                        <a:buNone/>
                      </a:pPr>
                      <a:r>
                        <a:rPr lang="en" sz="1200">
                          <a:solidFill>
                            <a:schemeClr val="dk1"/>
                          </a:solidFill>
                          <a:latin typeface="Anaheim"/>
                          <a:ea typeface="Anaheim"/>
                          <a:cs typeface="Anaheim"/>
                          <a:sym typeface="Anaheim"/>
                        </a:rPr>
                        <a:t>Bahrain, Iraq, Iran, Kuwait, Lebanon, the United Arab Emirates</a:t>
                      </a:r>
                      <a:endParaRPr sz="1200">
                        <a:solidFill>
                          <a:schemeClr val="dk1"/>
                        </a:solidFill>
                        <a:latin typeface="Anaheim"/>
                        <a:ea typeface="Anaheim"/>
                        <a:cs typeface="Anaheim"/>
                        <a:sym typeface="Anaheim"/>
                      </a:endParaRPr>
                    </a:p>
                  </a:txBody>
                  <a:tcPr marL="182875" marR="18287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dk1">
                        <a:alpha val="24110"/>
                      </a:schemeClr>
                    </a:solidFill>
                  </a:tcPr>
                </a:tc>
                <a:tc>
                  <a:txBody>
                    <a:bodyPr/>
                    <a:lstStyle/>
                    <a:p>
                      <a:pPr marL="0" lvl="0" indent="0" algn="ctr" rtl="0">
                        <a:spcBef>
                          <a:spcPts val="0"/>
                        </a:spcBef>
                        <a:spcAft>
                          <a:spcPts val="0"/>
                        </a:spcAft>
                        <a:buNone/>
                      </a:pPr>
                      <a:r>
                        <a:rPr lang="en" sz="1200">
                          <a:solidFill>
                            <a:schemeClr val="dk1"/>
                          </a:solidFill>
                          <a:latin typeface="Anaheim"/>
                          <a:ea typeface="Anaheim"/>
                          <a:cs typeface="Anaheim"/>
                          <a:sym typeface="Anaheim"/>
                        </a:rPr>
                        <a:t>-23%</a:t>
                      </a:r>
                      <a:endParaRPr sz="1200">
                        <a:solidFill>
                          <a:schemeClr val="dk1"/>
                        </a:solidFill>
                        <a:latin typeface="Anaheim"/>
                        <a:ea typeface="Anaheim"/>
                        <a:cs typeface="Anaheim"/>
                        <a:sym typeface="Anaheim"/>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dk1">
                        <a:alpha val="24110"/>
                      </a:schemeClr>
                    </a:solidFill>
                  </a:tcPr>
                </a:tc>
                <a:tc>
                  <a:txBody>
                    <a:bodyPr/>
                    <a:lstStyle/>
                    <a:p>
                      <a:pPr marL="0" lvl="0" indent="0" algn="ctr" rtl="0">
                        <a:spcBef>
                          <a:spcPts val="0"/>
                        </a:spcBef>
                        <a:spcAft>
                          <a:spcPts val="0"/>
                        </a:spcAft>
                        <a:buNone/>
                      </a:pPr>
                      <a:r>
                        <a:rPr lang="en" sz="1200">
                          <a:solidFill>
                            <a:schemeClr val="dk1"/>
                          </a:solidFill>
                          <a:latin typeface="Anaheim"/>
                          <a:ea typeface="Anaheim"/>
                          <a:cs typeface="Anaheim"/>
                          <a:sym typeface="Anaheim"/>
                        </a:rPr>
                        <a:t>-$4.9 billion</a:t>
                      </a:r>
                      <a:endParaRPr sz="1200">
                        <a:solidFill>
                          <a:schemeClr val="dk1"/>
                        </a:solidFill>
                        <a:latin typeface="Anaheim"/>
                        <a:ea typeface="Anaheim"/>
                        <a:cs typeface="Anaheim"/>
                        <a:sym typeface="Anaheim"/>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dk1">
                        <a:alpha val="24110"/>
                      </a:schemeClr>
                    </a:solidFill>
                  </a:tcPr>
                </a:tc>
                <a:extLst>
                  <a:ext uri="{0D108BD9-81ED-4DB2-BD59-A6C34878D82A}">
                    <a16:rowId xmlns:a16="http://schemas.microsoft.com/office/drawing/2014/main" val="10004"/>
                  </a:ext>
                </a:extLst>
              </a:tr>
              <a:tr h="411475">
                <a:tc>
                  <a:txBody>
                    <a:bodyPr/>
                    <a:lstStyle/>
                    <a:p>
                      <a:pPr marL="0" lvl="0" indent="0" algn="l" rtl="0">
                        <a:spcBef>
                          <a:spcPts val="0"/>
                        </a:spcBef>
                        <a:spcAft>
                          <a:spcPts val="0"/>
                        </a:spcAft>
                        <a:buNone/>
                      </a:pPr>
                      <a:r>
                        <a:rPr lang="en">
                          <a:solidFill>
                            <a:schemeClr val="dk1"/>
                          </a:solidFill>
                          <a:latin typeface="Anaheim"/>
                          <a:ea typeface="Anaheim"/>
                          <a:cs typeface="Anaheim"/>
                          <a:sym typeface="Anaheim"/>
                        </a:rPr>
                        <a:t>Rest of Middle East</a:t>
                      </a:r>
                      <a:endParaRPr>
                        <a:solidFill>
                          <a:schemeClr val="dk1"/>
                        </a:solidFill>
                        <a:latin typeface="Anaheim"/>
                        <a:ea typeface="Anaheim"/>
                        <a:cs typeface="Anaheim"/>
                        <a:sym typeface="Anaheim"/>
                      </a:endParaRPr>
                    </a:p>
                  </a:txBody>
                  <a:tcPr marL="182875" marR="18287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dk1">
                        <a:alpha val="24110"/>
                      </a:schemeClr>
                    </a:solidFill>
                  </a:tcPr>
                </a:tc>
                <a:tc>
                  <a:txBody>
                    <a:bodyPr/>
                    <a:lstStyle/>
                    <a:p>
                      <a:pPr marL="0" lvl="0" indent="0" algn="ctr" rtl="0">
                        <a:spcBef>
                          <a:spcPts val="0"/>
                        </a:spcBef>
                        <a:spcAft>
                          <a:spcPts val="0"/>
                        </a:spcAft>
                        <a:buNone/>
                      </a:pPr>
                      <a:r>
                        <a:rPr lang="en" sz="1200">
                          <a:solidFill>
                            <a:schemeClr val="dk1"/>
                          </a:solidFill>
                          <a:latin typeface="Anaheim"/>
                          <a:ea typeface="Anaheim"/>
                          <a:cs typeface="Anaheim"/>
                          <a:sym typeface="Anaheim"/>
                        </a:rPr>
                        <a:t>-9%</a:t>
                      </a:r>
                      <a:endParaRPr sz="1200">
                        <a:solidFill>
                          <a:schemeClr val="dk1"/>
                        </a:solidFill>
                        <a:latin typeface="Anaheim"/>
                        <a:ea typeface="Anaheim"/>
                        <a:cs typeface="Anaheim"/>
                        <a:sym typeface="Anaheim"/>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dk1">
                        <a:alpha val="24110"/>
                      </a:schemeClr>
                    </a:solidFill>
                  </a:tcPr>
                </a:tc>
                <a:tc>
                  <a:txBody>
                    <a:bodyPr/>
                    <a:lstStyle/>
                    <a:p>
                      <a:pPr marL="0" lvl="0" indent="0" algn="ctr" rtl="0">
                        <a:spcBef>
                          <a:spcPts val="0"/>
                        </a:spcBef>
                        <a:spcAft>
                          <a:spcPts val="0"/>
                        </a:spcAft>
                        <a:buNone/>
                      </a:pPr>
                      <a:r>
                        <a:rPr lang="en" sz="1200">
                          <a:solidFill>
                            <a:schemeClr val="dk1"/>
                          </a:solidFill>
                          <a:latin typeface="Anaheim"/>
                          <a:ea typeface="Anaheim"/>
                          <a:cs typeface="Anaheim"/>
                          <a:sym typeface="Anaheim"/>
                        </a:rPr>
                        <a:t>-$2.3 billion</a:t>
                      </a:r>
                      <a:endParaRPr sz="1200">
                        <a:solidFill>
                          <a:schemeClr val="dk1"/>
                        </a:solidFill>
                        <a:latin typeface="Anaheim"/>
                        <a:ea typeface="Anaheim"/>
                        <a:cs typeface="Anaheim"/>
                        <a:sym typeface="Anaheim"/>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dk1">
                        <a:alpha val="24110"/>
                      </a:schemeClr>
                    </a:solidFill>
                  </a:tcPr>
                </a:tc>
                <a:extLst>
                  <a:ext uri="{0D108BD9-81ED-4DB2-BD59-A6C34878D82A}">
                    <a16:rowId xmlns:a16="http://schemas.microsoft.com/office/drawing/2014/main" val="10005"/>
                  </a:ext>
                </a:extLst>
              </a:tr>
              <a:tr h="411475">
                <a:tc>
                  <a:txBody>
                    <a:bodyPr/>
                    <a:lstStyle/>
                    <a:p>
                      <a:pPr marL="0" lvl="0" indent="0" algn="l" rtl="0">
                        <a:spcBef>
                          <a:spcPts val="0"/>
                        </a:spcBef>
                        <a:spcAft>
                          <a:spcPts val="0"/>
                        </a:spcAft>
                        <a:buNone/>
                      </a:pPr>
                      <a:r>
                        <a:rPr lang="en">
                          <a:solidFill>
                            <a:schemeClr val="dk1"/>
                          </a:solidFill>
                          <a:latin typeface="Anaheim"/>
                          <a:ea typeface="Anaheim"/>
                          <a:cs typeface="Anaheim"/>
                          <a:sym typeface="Anaheim"/>
                        </a:rPr>
                        <a:t>Canada and US</a:t>
                      </a:r>
                      <a:endParaRPr>
                        <a:solidFill>
                          <a:schemeClr val="dk1"/>
                        </a:solidFill>
                        <a:latin typeface="Anaheim"/>
                        <a:ea typeface="Anaheim"/>
                        <a:cs typeface="Anaheim"/>
                        <a:sym typeface="Anaheim"/>
                      </a:endParaRPr>
                    </a:p>
                  </a:txBody>
                  <a:tcPr marL="182875" marR="18287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dk1">
                        <a:alpha val="24110"/>
                      </a:schemeClr>
                    </a:solidFill>
                  </a:tcPr>
                </a:tc>
                <a:tc>
                  <a:txBody>
                    <a:bodyPr/>
                    <a:lstStyle/>
                    <a:p>
                      <a:pPr marL="0" lvl="0" indent="0" algn="ctr" rtl="0">
                        <a:spcBef>
                          <a:spcPts val="0"/>
                        </a:spcBef>
                        <a:spcAft>
                          <a:spcPts val="0"/>
                        </a:spcAft>
                        <a:buNone/>
                      </a:pPr>
                      <a:r>
                        <a:rPr lang="en" sz="1200">
                          <a:solidFill>
                            <a:schemeClr val="dk1"/>
                          </a:solidFill>
                          <a:latin typeface="Anaheim"/>
                          <a:ea typeface="Anaheim"/>
                          <a:cs typeface="Anaheim"/>
                          <a:sym typeface="Anaheim"/>
                        </a:rPr>
                        <a:t>-10%</a:t>
                      </a:r>
                      <a:endParaRPr sz="1200">
                        <a:solidFill>
                          <a:schemeClr val="dk1"/>
                        </a:solidFill>
                        <a:latin typeface="Anaheim"/>
                        <a:ea typeface="Anaheim"/>
                        <a:cs typeface="Anaheim"/>
                        <a:sym typeface="Anaheim"/>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dk1">
                        <a:alpha val="24110"/>
                      </a:schemeClr>
                    </a:solidFill>
                  </a:tcPr>
                </a:tc>
                <a:tc>
                  <a:txBody>
                    <a:bodyPr/>
                    <a:lstStyle/>
                    <a:p>
                      <a:pPr marL="0" lvl="0" indent="0" algn="ctr" rtl="0">
                        <a:spcBef>
                          <a:spcPts val="0"/>
                        </a:spcBef>
                        <a:spcAft>
                          <a:spcPts val="0"/>
                        </a:spcAft>
                        <a:buNone/>
                      </a:pPr>
                      <a:r>
                        <a:rPr lang="en" sz="1200">
                          <a:solidFill>
                            <a:schemeClr val="dk1"/>
                          </a:solidFill>
                          <a:latin typeface="Anaheim"/>
                          <a:ea typeface="Anaheim"/>
                          <a:cs typeface="Anaheim"/>
                          <a:sym typeface="Anaheim"/>
                        </a:rPr>
                        <a:t>-$21.1 billion</a:t>
                      </a:r>
                      <a:endParaRPr sz="1200">
                        <a:solidFill>
                          <a:schemeClr val="dk1"/>
                        </a:solidFill>
                        <a:latin typeface="Anaheim"/>
                        <a:ea typeface="Anaheim"/>
                        <a:cs typeface="Anaheim"/>
                        <a:sym typeface="Anaheim"/>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dk1">
                        <a:alpha val="24110"/>
                      </a:schemeClr>
                    </a:solidFill>
                  </a:tcPr>
                </a:tc>
                <a:extLst>
                  <a:ext uri="{0D108BD9-81ED-4DB2-BD59-A6C34878D82A}">
                    <a16:rowId xmlns:a16="http://schemas.microsoft.com/office/drawing/2014/main" val="10006"/>
                  </a:ext>
                </a:extLst>
              </a:tr>
            </a:tbl>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36"/>
        <p:cNvGrpSpPr/>
        <p:nvPr/>
      </p:nvGrpSpPr>
      <p:grpSpPr>
        <a:xfrm>
          <a:off x="0" y="0"/>
          <a:ext cx="0" cy="0"/>
          <a:chOff x="0" y="0"/>
          <a:chExt cx="0" cy="0"/>
        </a:xfrm>
      </p:grpSpPr>
      <p:sp>
        <p:nvSpPr>
          <p:cNvPr id="737" name="Google Shape;737;p53"/>
          <p:cNvSpPr txBox="1">
            <a:spLocks noGrp="1"/>
          </p:cNvSpPr>
          <p:nvPr>
            <p:ph type="title"/>
          </p:nvPr>
        </p:nvSpPr>
        <p:spPr>
          <a:xfrm flipH="1">
            <a:off x="2412300" y="2222475"/>
            <a:ext cx="4319400" cy="1621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PREVENTION MEASURES</a:t>
            </a:r>
            <a:endParaRPr>
              <a:solidFill>
                <a:schemeClr val="dk1"/>
              </a:solidFill>
            </a:endParaRPr>
          </a:p>
        </p:txBody>
      </p:sp>
      <p:sp>
        <p:nvSpPr>
          <p:cNvPr id="738" name="Google Shape;738;p53"/>
          <p:cNvSpPr txBox="1">
            <a:spLocks noGrp="1"/>
          </p:cNvSpPr>
          <p:nvPr>
            <p:ph type="subTitle" idx="1"/>
          </p:nvPr>
        </p:nvSpPr>
        <p:spPr>
          <a:xfrm flipH="1">
            <a:off x="2412300" y="3948300"/>
            <a:ext cx="4319400" cy="39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could enter a subtitle here if you need it</a:t>
            </a:r>
            <a:endParaRPr/>
          </a:p>
        </p:txBody>
      </p:sp>
      <p:sp>
        <p:nvSpPr>
          <p:cNvPr id="739" name="Google Shape;739;p53"/>
          <p:cNvSpPr txBox="1">
            <a:spLocks noGrp="1"/>
          </p:cNvSpPr>
          <p:nvPr>
            <p:ph type="title" idx="2"/>
          </p:nvPr>
        </p:nvSpPr>
        <p:spPr>
          <a:xfrm flipH="1">
            <a:off x="3548850" y="1081627"/>
            <a:ext cx="2046300" cy="114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03</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43"/>
        <p:cNvGrpSpPr/>
        <p:nvPr/>
      </p:nvGrpSpPr>
      <p:grpSpPr>
        <a:xfrm>
          <a:off x="0" y="0"/>
          <a:ext cx="0" cy="0"/>
          <a:chOff x="0" y="0"/>
          <a:chExt cx="0" cy="0"/>
        </a:xfrm>
      </p:grpSpPr>
      <p:sp>
        <p:nvSpPr>
          <p:cNvPr id="744" name="Google Shape;744;p54"/>
          <p:cNvSpPr txBox="1"/>
          <p:nvPr/>
        </p:nvSpPr>
        <p:spPr>
          <a:xfrm>
            <a:off x="1193375" y="-768015"/>
            <a:ext cx="2154000" cy="754800"/>
          </a:xfrm>
          <a:prstGeom prst="rect">
            <a:avLst/>
          </a:prstGeom>
          <a:noFill/>
          <a:ln>
            <a:noFill/>
          </a:ln>
        </p:spPr>
        <p:txBody>
          <a:bodyPr spcFirstLastPara="1" wrap="square" lIns="91425" tIns="548625" rIns="91425" bIns="0" anchor="b" anchorCtr="0">
            <a:noAutofit/>
          </a:bodyPr>
          <a:lstStyle/>
          <a:p>
            <a:pPr marL="0" lvl="0" indent="0" algn="ctr" rtl="0">
              <a:spcBef>
                <a:spcPts val="0"/>
              </a:spcBef>
              <a:spcAft>
                <a:spcPts val="1600"/>
              </a:spcAft>
              <a:buNone/>
            </a:pPr>
            <a:r>
              <a:rPr lang="en" sz="3600">
                <a:solidFill>
                  <a:srgbClr val="F4F2EF"/>
                </a:solidFill>
                <a:latin typeface="Six Caps"/>
                <a:ea typeface="Six Caps"/>
                <a:cs typeface="Six Caps"/>
                <a:sym typeface="Six Caps"/>
              </a:rPr>
              <a:t>04</a:t>
            </a:r>
            <a:endParaRPr sz="3600">
              <a:solidFill>
                <a:srgbClr val="F4F2EF"/>
              </a:solidFill>
              <a:latin typeface="Six Caps"/>
              <a:ea typeface="Six Caps"/>
              <a:cs typeface="Six Caps"/>
              <a:sym typeface="Six Caps"/>
            </a:endParaRPr>
          </a:p>
        </p:txBody>
      </p:sp>
      <p:sp>
        <p:nvSpPr>
          <p:cNvPr id="745" name="Google Shape;745;p54"/>
          <p:cNvSpPr txBox="1">
            <a:spLocks noGrp="1"/>
          </p:cNvSpPr>
          <p:nvPr>
            <p:ph type="title"/>
          </p:nvPr>
        </p:nvSpPr>
        <p:spPr>
          <a:xfrm>
            <a:off x="2330700" y="1146300"/>
            <a:ext cx="4482600" cy="2850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ANTIBIOTICS DO NOT WORK AGAINST CORONAVIRUS</a:t>
            </a:r>
            <a:endParaRPr/>
          </a:p>
        </p:txBody>
      </p:sp>
      <p:grpSp>
        <p:nvGrpSpPr>
          <p:cNvPr id="746" name="Google Shape;746;p54"/>
          <p:cNvGrpSpPr/>
          <p:nvPr/>
        </p:nvGrpSpPr>
        <p:grpSpPr>
          <a:xfrm rot="10800000" flipH="1">
            <a:off x="2148400" y="782575"/>
            <a:ext cx="4847200" cy="3578325"/>
            <a:chOff x="2148400" y="885913"/>
            <a:chExt cx="4847200" cy="3578325"/>
          </a:xfrm>
        </p:grpSpPr>
        <p:sp>
          <p:nvSpPr>
            <p:cNvPr id="747" name="Google Shape;747;p54"/>
            <p:cNvSpPr/>
            <p:nvPr/>
          </p:nvSpPr>
          <p:spPr>
            <a:xfrm>
              <a:off x="2148400" y="4080538"/>
              <a:ext cx="383700" cy="383700"/>
            </a:xfrm>
            <a:prstGeom prst="corner">
              <a:avLst>
                <a:gd name="adj1" fmla="val 5799"/>
                <a:gd name="adj2" fmla="val 62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54"/>
            <p:cNvSpPr/>
            <p:nvPr/>
          </p:nvSpPr>
          <p:spPr>
            <a:xfrm rot="10800000">
              <a:off x="6611900" y="885913"/>
              <a:ext cx="383700" cy="383700"/>
            </a:xfrm>
            <a:prstGeom prst="corner">
              <a:avLst>
                <a:gd name="adj1" fmla="val 5799"/>
                <a:gd name="adj2" fmla="val 62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52"/>
        <p:cNvGrpSpPr/>
        <p:nvPr/>
      </p:nvGrpSpPr>
      <p:grpSpPr>
        <a:xfrm>
          <a:off x="0" y="0"/>
          <a:ext cx="0" cy="0"/>
          <a:chOff x="0" y="0"/>
          <a:chExt cx="0" cy="0"/>
        </a:xfrm>
      </p:grpSpPr>
      <p:sp>
        <p:nvSpPr>
          <p:cNvPr id="753" name="Google Shape;753;p55"/>
          <p:cNvSpPr txBox="1">
            <a:spLocks noGrp="1"/>
          </p:cNvSpPr>
          <p:nvPr>
            <p:ph type="subTitle" idx="1"/>
          </p:nvPr>
        </p:nvSpPr>
        <p:spPr>
          <a:xfrm>
            <a:off x="720050" y="3787660"/>
            <a:ext cx="2154000" cy="754800"/>
          </a:xfrm>
          <a:prstGeom prst="rect">
            <a:avLst/>
          </a:prstGeom>
        </p:spPr>
        <p:txBody>
          <a:bodyPr spcFirstLastPara="1" wrap="square" lIns="91425" tIns="162000" rIns="91425" bIns="0" anchor="t" anchorCtr="0">
            <a:noAutofit/>
          </a:bodyPr>
          <a:lstStyle/>
          <a:p>
            <a:pPr marL="0" lvl="0" indent="0" algn="ctr" rtl="0">
              <a:spcBef>
                <a:spcPts val="0"/>
              </a:spcBef>
              <a:spcAft>
                <a:spcPts val="1600"/>
              </a:spcAft>
              <a:buNone/>
            </a:pPr>
            <a:r>
              <a:rPr lang="en" sz="1200"/>
              <a:t>Cover your mouth and your nose with your bent elbow or a tissue when coughing</a:t>
            </a:r>
            <a:endParaRPr sz="1200"/>
          </a:p>
        </p:txBody>
      </p:sp>
      <p:sp>
        <p:nvSpPr>
          <p:cNvPr id="754" name="Google Shape;754;p55"/>
          <p:cNvSpPr txBox="1">
            <a:spLocks noGrp="1"/>
          </p:cNvSpPr>
          <p:nvPr>
            <p:ph type="subTitle" idx="2"/>
          </p:nvPr>
        </p:nvSpPr>
        <p:spPr>
          <a:xfrm>
            <a:off x="3494960" y="3787660"/>
            <a:ext cx="2154000" cy="754800"/>
          </a:xfrm>
          <a:prstGeom prst="rect">
            <a:avLst/>
          </a:prstGeom>
        </p:spPr>
        <p:txBody>
          <a:bodyPr spcFirstLastPara="1" wrap="square" lIns="91425" tIns="162000" rIns="91425" bIns="0" anchor="t" anchorCtr="0">
            <a:noAutofit/>
          </a:bodyPr>
          <a:lstStyle/>
          <a:p>
            <a:pPr marL="0" lvl="0" indent="0" algn="ctr" rtl="0">
              <a:spcBef>
                <a:spcPts val="0"/>
              </a:spcBef>
              <a:spcAft>
                <a:spcPts val="1600"/>
              </a:spcAft>
              <a:buNone/>
            </a:pPr>
            <a:r>
              <a:rPr lang="en" sz="1200"/>
              <a:t>Seek medical attention if you have difficulty breathing and a high fever</a:t>
            </a:r>
            <a:endParaRPr sz="1200"/>
          </a:p>
        </p:txBody>
      </p:sp>
      <p:sp>
        <p:nvSpPr>
          <p:cNvPr id="755" name="Google Shape;755;p55"/>
          <p:cNvSpPr txBox="1">
            <a:spLocks noGrp="1"/>
          </p:cNvSpPr>
          <p:nvPr>
            <p:ph type="subTitle" idx="3"/>
          </p:nvPr>
        </p:nvSpPr>
        <p:spPr>
          <a:xfrm>
            <a:off x="6279600" y="3787660"/>
            <a:ext cx="2154000" cy="754800"/>
          </a:xfrm>
          <a:prstGeom prst="rect">
            <a:avLst/>
          </a:prstGeom>
        </p:spPr>
        <p:txBody>
          <a:bodyPr spcFirstLastPara="1" wrap="square" lIns="91425" tIns="162000" rIns="91425" bIns="0" anchor="t" anchorCtr="0">
            <a:noAutofit/>
          </a:bodyPr>
          <a:lstStyle/>
          <a:p>
            <a:pPr marL="0" lvl="0" indent="0" algn="ctr" rtl="0">
              <a:spcBef>
                <a:spcPts val="0"/>
              </a:spcBef>
              <a:spcAft>
                <a:spcPts val="1600"/>
              </a:spcAft>
              <a:buNone/>
            </a:pPr>
            <a:r>
              <a:rPr lang="en" sz="1200"/>
              <a:t> Follow the directions of your national or local health authorities</a:t>
            </a:r>
            <a:endParaRPr sz="1200"/>
          </a:p>
        </p:txBody>
      </p:sp>
      <p:sp>
        <p:nvSpPr>
          <p:cNvPr id="756" name="Google Shape;756;p55"/>
          <p:cNvSpPr txBox="1">
            <a:spLocks noGrp="1"/>
          </p:cNvSpPr>
          <p:nvPr>
            <p:ph type="subTitle" idx="4"/>
          </p:nvPr>
        </p:nvSpPr>
        <p:spPr>
          <a:xfrm>
            <a:off x="720050" y="2155112"/>
            <a:ext cx="2154000" cy="754800"/>
          </a:xfrm>
          <a:prstGeom prst="rect">
            <a:avLst/>
          </a:prstGeom>
        </p:spPr>
        <p:txBody>
          <a:bodyPr spcFirstLastPara="1" wrap="square" lIns="91425" tIns="162000" rIns="91425" bIns="0" anchor="t" anchorCtr="0">
            <a:noAutofit/>
          </a:bodyPr>
          <a:lstStyle/>
          <a:p>
            <a:pPr marL="0" lvl="0" indent="0" algn="ctr" rtl="0">
              <a:spcBef>
                <a:spcPts val="0"/>
              </a:spcBef>
              <a:spcAft>
                <a:spcPts val="1600"/>
              </a:spcAft>
              <a:buNone/>
            </a:pPr>
            <a:r>
              <a:rPr lang="en" sz="1200"/>
              <a:t>Wash your hands with an alcohol-based sanitizer or with soap and water</a:t>
            </a:r>
            <a:endParaRPr sz="1200"/>
          </a:p>
        </p:txBody>
      </p:sp>
      <p:sp>
        <p:nvSpPr>
          <p:cNvPr id="757" name="Google Shape;757;p55"/>
          <p:cNvSpPr txBox="1">
            <a:spLocks noGrp="1"/>
          </p:cNvSpPr>
          <p:nvPr>
            <p:ph type="subTitle" idx="5"/>
          </p:nvPr>
        </p:nvSpPr>
        <p:spPr>
          <a:xfrm>
            <a:off x="3494960" y="2155112"/>
            <a:ext cx="2154000" cy="754800"/>
          </a:xfrm>
          <a:prstGeom prst="rect">
            <a:avLst/>
          </a:prstGeom>
        </p:spPr>
        <p:txBody>
          <a:bodyPr spcFirstLastPara="1" wrap="square" lIns="91425" tIns="162000" rIns="91425" bIns="0" anchor="t" anchorCtr="0">
            <a:noAutofit/>
          </a:bodyPr>
          <a:lstStyle/>
          <a:p>
            <a:pPr marL="0" lvl="0" indent="0" algn="ctr" rtl="0">
              <a:spcBef>
                <a:spcPts val="0"/>
              </a:spcBef>
              <a:spcAft>
                <a:spcPts val="0"/>
              </a:spcAft>
              <a:buNone/>
            </a:pPr>
            <a:r>
              <a:rPr lang="en" sz="1200">
                <a:solidFill>
                  <a:schemeClr val="dk1"/>
                </a:solidFill>
              </a:rPr>
              <a:t>Keep a distance of at least 1 meter between yourself and anyone who coughs or sneezes</a:t>
            </a:r>
            <a:endParaRPr sz="1200">
              <a:solidFill>
                <a:schemeClr val="dk1"/>
              </a:solidFill>
            </a:endParaRPr>
          </a:p>
          <a:p>
            <a:pPr marL="0" lvl="0" indent="0" algn="ctr" rtl="0">
              <a:spcBef>
                <a:spcPts val="1600"/>
              </a:spcBef>
              <a:spcAft>
                <a:spcPts val="1600"/>
              </a:spcAft>
              <a:buNone/>
            </a:pPr>
            <a:endParaRPr sz="1200">
              <a:solidFill>
                <a:schemeClr val="dk1"/>
              </a:solidFill>
            </a:endParaRPr>
          </a:p>
        </p:txBody>
      </p:sp>
      <p:sp>
        <p:nvSpPr>
          <p:cNvPr id="758" name="Google Shape;758;p55"/>
          <p:cNvSpPr txBox="1">
            <a:spLocks noGrp="1"/>
          </p:cNvSpPr>
          <p:nvPr>
            <p:ph type="subTitle" idx="6"/>
          </p:nvPr>
        </p:nvSpPr>
        <p:spPr>
          <a:xfrm>
            <a:off x="6279600" y="2155112"/>
            <a:ext cx="2154000" cy="754800"/>
          </a:xfrm>
          <a:prstGeom prst="rect">
            <a:avLst/>
          </a:prstGeom>
        </p:spPr>
        <p:txBody>
          <a:bodyPr spcFirstLastPara="1" wrap="square" lIns="91425" tIns="162000" rIns="91425" bIns="0" anchor="t" anchorCtr="0">
            <a:noAutofit/>
          </a:bodyPr>
          <a:lstStyle/>
          <a:p>
            <a:pPr marL="0" lvl="0" indent="0" algn="ctr" rtl="0">
              <a:spcBef>
                <a:spcPts val="0"/>
              </a:spcBef>
              <a:spcAft>
                <a:spcPts val="1600"/>
              </a:spcAft>
              <a:buNone/>
            </a:pPr>
            <a:r>
              <a:rPr lang="en" sz="1200"/>
              <a:t>Try your best not to touch your eyes, your nose and your mouth</a:t>
            </a:r>
            <a:endParaRPr sz="1200"/>
          </a:p>
        </p:txBody>
      </p:sp>
      <p:sp>
        <p:nvSpPr>
          <p:cNvPr id="759" name="Google Shape;759;p55"/>
          <p:cNvSpPr txBox="1">
            <a:spLocks noGrp="1"/>
          </p:cNvSpPr>
          <p:nvPr>
            <p:ph type="ctrTitle"/>
          </p:nvPr>
        </p:nvSpPr>
        <p:spPr>
          <a:xfrm>
            <a:off x="939300" y="351847"/>
            <a:ext cx="7265400" cy="516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PROTECTING YOURSELF AND PREVENTING THE SPREAD OF THE DISEASE</a:t>
            </a:r>
            <a:endParaRPr/>
          </a:p>
        </p:txBody>
      </p:sp>
      <p:grpSp>
        <p:nvGrpSpPr>
          <p:cNvPr id="760" name="Google Shape;760;p55"/>
          <p:cNvGrpSpPr/>
          <p:nvPr/>
        </p:nvGrpSpPr>
        <p:grpSpPr>
          <a:xfrm>
            <a:off x="1489450" y="1653625"/>
            <a:ext cx="615200" cy="480350"/>
            <a:chOff x="1652175" y="305450"/>
            <a:chExt cx="615200" cy="480350"/>
          </a:xfrm>
        </p:grpSpPr>
        <p:sp>
          <p:nvSpPr>
            <p:cNvPr id="761" name="Google Shape;761;p55"/>
            <p:cNvSpPr/>
            <p:nvPr/>
          </p:nvSpPr>
          <p:spPr>
            <a:xfrm>
              <a:off x="1709950" y="305450"/>
              <a:ext cx="557425" cy="480350"/>
            </a:xfrm>
            <a:custGeom>
              <a:avLst/>
              <a:gdLst/>
              <a:ahLst/>
              <a:cxnLst/>
              <a:rect l="l" t="t" r="r" b="b"/>
              <a:pathLst>
                <a:path w="22297" h="19214" extrusionOk="0">
                  <a:moveTo>
                    <a:pt x="13098" y="2263"/>
                  </a:moveTo>
                  <a:lnTo>
                    <a:pt x="13098" y="3082"/>
                  </a:lnTo>
                  <a:lnTo>
                    <a:pt x="9464" y="3082"/>
                  </a:lnTo>
                  <a:cubicBezTo>
                    <a:pt x="9057" y="2751"/>
                    <a:pt x="8570" y="2510"/>
                    <a:pt x="8041" y="2396"/>
                  </a:cubicBezTo>
                  <a:lnTo>
                    <a:pt x="8041" y="2263"/>
                  </a:lnTo>
                  <a:close/>
                  <a:moveTo>
                    <a:pt x="13098" y="3805"/>
                  </a:moveTo>
                  <a:lnTo>
                    <a:pt x="13098" y="4264"/>
                  </a:lnTo>
                  <a:cubicBezTo>
                    <a:pt x="12774" y="4007"/>
                    <a:pt x="12364" y="3854"/>
                    <a:pt x="11918" y="3854"/>
                  </a:cubicBezTo>
                  <a:cubicBezTo>
                    <a:pt x="11354" y="3854"/>
                    <a:pt x="10846" y="4101"/>
                    <a:pt x="10498" y="4491"/>
                  </a:cubicBezTo>
                  <a:cubicBezTo>
                    <a:pt x="10401" y="4247"/>
                    <a:pt x="10279" y="4017"/>
                    <a:pt x="10129" y="3805"/>
                  </a:cubicBezTo>
                  <a:close/>
                  <a:moveTo>
                    <a:pt x="16564" y="722"/>
                  </a:moveTo>
                  <a:lnTo>
                    <a:pt x="16564" y="2263"/>
                  </a:lnTo>
                  <a:lnTo>
                    <a:pt x="21573" y="2263"/>
                  </a:lnTo>
                  <a:lnTo>
                    <a:pt x="21573" y="6165"/>
                  </a:lnTo>
                  <a:lnTo>
                    <a:pt x="16564" y="6165"/>
                  </a:lnTo>
                  <a:lnTo>
                    <a:pt x="16564" y="7703"/>
                  </a:lnTo>
                  <a:lnTo>
                    <a:pt x="14977" y="7703"/>
                  </a:lnTo>
                  <a:lnTo>
                    <a:pt x="14977" y="6165"/>
                  </a:lnTo>
                  <a:lnTo>
                    <a:pt x="13821" y="6165"/>
                  </a:lnTo>
                  <a:lnTo>
                    <a:pt x="13821" y="2263"/>
                  </a:lnTo>
                  <a:lnTo>
                    <a:pt x="14253" y="2263"/>
                  </a:lnTo>
                  <a:lnTo>
                    <a:pt x="14253" y="3443"/>
                  </a:lnTo>
                  <a:cubicBezTo>
                    <a:pt x="14253" y="3854"/>
                    <a:pt x="14587" y="4188"/>
                    <a:pt x="14998" y="4188"/>
                  </a:cubicBezTo>
                  <a:lnTo>
                    <a:pt x="16157" y="4188"/>
                  </a:lnTo>
                  <a:lnTo>
                    <a:pt x="16157" y="3467"/>
                  </a:lnTo>
                  <a:lnTo>
                    <a:pt x="14998" y="3467"/>
                  </a:lnTo>
                  <a:cubicBezTo>
                    <a:pt x="14987" y="3467"/>
                    <a:pt x="14977" y="3457"/>
                    <a:pt x="14977" y="3443"/>
                  </a:cubicBezTo>
                  <a:lnTo>
                    <a:pt x="14977" y="1540"/>
                  </a:lnTo>
                  <a:lnTo>
                    <a:pt x="11893" y="1540"/>
                  </a:lnTo>
                  <a:lnTo>
                    <a:pt x="11893" y="722"/>
                  </a:lnTo>
                  <a:close/>
                  <a:moveTo>
                    <a:pt x="14253" y="6886"/>
                  </a:moveTo>
                  <a:lnTo>
                    <a:pt x="14253" y="8428"/>
                  </a:lnTo>
                  <a:lnTo>
                    <a:pt x="20031" y="8428"/>
                  </a:lnTo>
                  <a:lnTo>
                    <a:pt x="20031" y="12328"/>
                  </a:lnTo>
                  <a:lnTo>
                    <a:pt x="14253" y="12328"/>
                  </a:lnTo>
                  <a:lnTo>
                    <a:pt x="14253" y="13867"/>
                  </a:lnTo>
                  <a:lnTo>
                    <a:pt x="7272" y="13867"/>
                  </a:lnTo>
                  <a:lnTo>
                    <a:pt x="7272" y="13049"/>
                  </a:lnTo>
                  <a:lnTo>
                    <a:pt x="11148" y="13049"/>
                  </a:lnTo>
                  <a:lnTo>
                    <a:pt x="11148" y="12328"/>
                  </a:lnTo>
                  <a:lnTo>
                    <a:pt x="5347" y="12328"/>
                  </a:lnTo>
                  <a:lnTo>
                    <a:pt x="5347" y="11507"/>
                  </a:lnTo>
                  <a:lnTo>
                    <a:pt x="11148" y="11507"/>
                  </a:lnTo>
                  <a:lnTo>
                    <a:pt x="11148" y="10787"/>
                  </a:lnTo>
                  <a:lnTo>
                    <a:pt x="4574" y="10787"/>
                  </a:lnTo>
                  <a:lnTo>
                    <a:pt x="4574" y="9969"/>
                  </a:lnTo>
                  <a:lnTo>
                    <a:pt x="11148" y="9969"/>
                  </a:lnTo>
                  <a:lnTo>
                    <a:pt x="11148" y="9245"/>
                  </a:lnTo>
                  <a:lnTo>
                    <a:pt x="5730" y="9245"/>
                  </a:lnTo>
                  <a:lnTo>
                    <a:pt x="5730" y="8428"/>
                  </a:lnTo>
                  <a:lnTo>
                    <a:pt x="12304" y="8428"/>
                  </a:lnTo>
                  <a:lnTo>
                    <a:pt x="12304" y="7703"/>
                  </a:lnTo>
                  <a:lnTo>
                    <a:pt x="9582" y="7703"/>
                  </a:lnTo>
                  <a:lnTo>
                    <a:pt x="9582" y="6886"/>
                  </a:lnTo>
                  <a:close/>
                  <a:moveTo>
                    <a:pt x="11173" y="1"/>
                  </a:moveTo>
                  <a:lnTo>
                    <a:pt x="11173" y="1540"/>
                  </a:lnTo>
                  <a:lnTo>
                    <a:pt x="7320" y="1540"/>
                  </a:lnTo>
                  <a:lnTo>
                    <a:pt x="7320" y="2312"/>
                  </a:lnTo>
                  <a:lnTo>
                    <a:pt x="7296" y="2312"/>
                  </a:lnTo>
                  <a:cubicBezTo>
                    <a:pt x="5517" y="2312"/>
                    <a:pt x="4052" y="3662"/>
                    <a:pt x="3871" y="5392"/>
                  </a:cubicBezTo>
                  <a:lnTo>
                    <a:pt x="3057" y="5392"/>
                  </a:lnTo>
                  <a:cubicBezTo>
                    <a:pt x="2433" y="5392"/>
                    <a:pt x="1926" y="5901"/>
                    <a:pt x="1926" y="6523"/>
                  </a:cubicBezTo>
                  <a:cubicBezTo>
                    <a:pt x="1926" y="6669"/>
                    <a:pt x="1953" y="6809"/>
                    <a:pt x="2002" y="6934"/>
                  </a:cubicBezTo>
                  <a:lnTo>
                    <a:pt x="1901" y="6934"/>
                  </a:lnTo>
                  <a:cubicBezTo>
                    <a:pt x="853" y="6934"/>
                    <a:pt x="1" y="7787"/>
                    <a:pt x="1" y="8838"/>
                  </a:cubicBezTo>
                  <a:cubicBezTo>
                    <a:pt x="1" y="9576"/>
                    <a:pt x="425" y="10219"/>
                    <a:pt x="1045" y="10533"/>
                  </a:cubicBezTo>
                  <a:cubicBezTo>
                    <a:pt x="874" y="10756"/>
                    <a:pt x="769" y="11038"/>
                    <a:pt x="769" y="11340"/>
                  </a:cubicBezTo>
                  <a:cubicBezTo>
                    <a:pt x="769" y="12071"/>
                    <a:pt x="1365" y="12663"/>
                    <a:pt x="2096" y="12663"/>
                  </a:cubicBezTo>
                  <a:lnTo>
                    <a:pt x="3829" y="12663"/>
                  </a:lnTo>
                  <a:lnTo>
                    <a:pt x="3829" y="11943"/>
                  </a:lnTo>
                  <a:lnTo>
                    <a:pt x="2096" y="11943"/>
                  </a:lnTo>
                  <a:cubicBezTo>
                    <a:pt x="1762" y="11943"/>
                    <a:pt x="1494" y="11671"/>
                    <a:pt x="1494" y="11340"/>
                  </a:cubicBezTo>
                  <a:cubicBezTo>
                    <a:pt x="1494" y="11010"/>
                    <a:pt x="1762" y="10738"/>
                    <a:pt x="2096" y="10738"/>
                  </a:cubicBezTo>
                  <a:lnTo>
                    <a:pt x="3057" y="10738"/>
                  </a:lnTo>
                  <a:lnTo>
                    <a:pt x="3057" y="10015"/>
                  </a:lnTo>
                  <a:lnTo>
                    <a:pt x="2096" y="10015"/>
                  </a:lnTo>
                  <a:cubicBezTo>
                    <a:pt x="2030" y="10015"/>
                    <a:pt x="1964" y="10021"/>
                    <a:pt x="1901" y="10031"/>
                  </a:cubicBezTo>
                  <a:lnTo>
                    <a:pt x="1901" y="10015"/>
                  </a:lnTo>
                  <a:cubicBezTo>
                    <a:pt x="1250" y="10015"/>
                    <a:pt x="721" y="9485"/>
                    <a:pt x="721" y="8838"/>
                  </a:cubicBezTo>
                  <a:cubicBezTo>
                    <a:pt x="721" y="8187"/>
                    <a:pt x="1250" y="7658"/>
                    <a:pt x="1901" y="7658"/>
                  </a:cubicBezTo>
                  <a:lnTo>
                    <a:pt x="4212" y="7658"/>
                  </a:lnTo>
                  <a:lnTo>
                    <a:pt x="4212" y="6934"/>
                  </a:lnTo>
                  <a:lnTo>
                    <a:pt x="3057" y="6934"/>
                  </a:lnTo>
                  <a:cubicBezTo>
                    <a:pt x="2834" y="6934"/>
                    <a:pt x="2649" y="6749"/>
                    <a:pt x="2649" y="6523"/>
                  </a:cubicBezTo>
                  <a:cubicBezTo>
                    <a:pt x="2649" y="6301"/>
                    <a:pt x="2834" y="6116"/>
                    <a:pt x="3057" y="6116"/>
                  </a:cubicBezTo>
                  <a:lnTo>
                    <a:pt x="5754" y="6116"/>
                  </a:lnTo>
                  <a:lnTo>
                    <a:pt x="5754" y="5392"/>
                  </a:lnTo>
                  <a:lnTo>
                    <a:pt x="4599" y="5392"/>
                  </a:lnTo>
                  <a:cubicBezTo>
                    <a:pt x="4776" y="4063"/>
                    <a:pt x="5918" y="3032"/>
                    <a:pt x="7296" y="3032"/>
                  </a:cubicBezTo>
                  <a:cubicBezTo>
                    <a:pt x="8796" y="3032"/>
                    <a:pt x="10017" y="4254"/>
                    <a:pt x="10017" y="5755"/>
                  </a:cubicBezTo>
                  <a:lnTo>
                    <a:pt x="10738" y="5755"/>
                  </a:lnTo>
                  <a:cubicBezTo>
                    <a:pt x="10738" y="5103"/>
                    <a:pt x="11267" y="4574"/>
                    <a:pt x="11918" y="4574"/>
                  </a:cubicBezTo>
                  <a:cubicBezTo>
                    <a:pt x="12568" y="4574"/>
                    <a:pt x="13098" y="5103"/>
                    <a:pt x="13098" y="5755"/>
                  </a:cubicBezTo>
                  <a:lnTo>
                    <a:pt x="13098" y="6165"/>
                  </a:lnTo>
                  <a:lnTo>
                    <a:pt x="8862" y="6165"/>
                  </a:lnTo>
                  <a:lnTo>
                    <a:pt x="8862" y="7703"/>
                  </a:lnTo>
                  <a:lnTo>
                    <a:pt x="5009" y="7703"/>
                  </a:lnTo>
                  <a:lnTo>
                    <a:pt x="5009" y="9245"/>
                  </a:lnTo>
                  <a:lnTo>
                    <a:pt x="3853" y="9245"/>
                  </a:lnTo>
                  <a:lnTo>
                    <a:pt x="3853" y="11507"/>
                  </a:lnTo>
                  <a:lnTo>
                    <a:pt x="4623" y="11507"/>
                  </a:lnTo>
                  <a:lnTo>
                    <a:pt x="4623" y="13049"/>
                  </a:lnTo>
                  <a:lnTo>
                    <a:pt x="5392" y="13049"/>
                  </a:lnTo>
                  <a:lnTo>
                    <a:pt x="5392" y="16540"/>
                  </a:lnTo>
                  <a:cubicBezTo>
                    <a:pt x="5392" y="17163"/>
                    <a:pt x="5900" y="17671"/>
                    <a:pt x="6523" y="17671"/>
                  </a:cubicBezTo>
                  <a:cubicBezTo>
                    <a:pt x="6669" y="17671"/>
                    <a:pt x="6809" y="17644"/>
                    <a:pt x="6934" y="17595"/>
                  </a:cubicBezTo>
                  <a:lnTo>
                    <a:pt x="6934" y="18082"/>
                  </a:lnTo>
                  <a:cubicBezTo>
                    <a:pt x="6934" y="18705"/>
                    <a:pt x="7442" y="19213"/>
                    <a:pt x="8065" y="19213"/>
                  </a:cubicBezTo>
                  <a:cubicBezTo>
                    <a:pt x="8688" y="19213"/>
                    <a:pt x="9196" y="18705"/>
                    <a:pt x="9196" y="18082"/>
                  </a:cubicBezTo>
                  <a:lnTo>
                    <a:pt x="9196" y="15385"/>
                  </a:lnTo>
                  <a:lnTo>
                    <a:pt x="8475" y="15385"/>
                  </a:lnTo>
                  <a:lnTo>
                    <a:pt x="8475" y="18082"/>
                  </a:lnTo>
                  <a:cubicBezTo>
                    <a:pt x="8475" y="18309"/>
                    <a:pt x="8291" y="18489"/>
                    <a:pt x="8065" y="18489"/>
                  </a:cubicBezTo>
                  <a:cubicBezTo>
                    <a:pt x="7839" y="18489"/>
                    <a:pt x="7657" y="18309"/>
                    <a:pt x="7657" y="18082"/>
                  </a:cubicBezTo>
                  <a:lnTo>
                    <a:pt x="7657" y="15385"/>
                  </a:lnTo>
                  <a:lnTo>
                    <a:pt x="6934" y="15385"/>
                  </a:lnTo>
                  <a:lnTo>
                    <a:pt x="6934" y="16540"/>
                  </a:lnTo>
                  <a:cubicBezTo>
                    <a:pt x="6934" y="16767"/>
                    <a:pt x="6749" y="16951"/>
                    <a:pt x="6523" y="16951"/>
                  </a:cubicBezTo>
                  <a:cubicBezTo>
                    <a:pt x="6300" y="16951"/>
                    <a:pt x="6115" y="16767"/>
                    <a:pt x="6115" y="16540"/>
                  </a:cubicBezTo>
                  <a:lnTo>
                    <a:pt x="6115" y="13049"/>
                  </a:lnTo>
                  <a:lnTo>
                    <a:pt x="6547" y="13049"/>
                  </a:lnTo>
                  <a:lnTo>
                    <a:pt x="6547" y="14591"/>
                  </a:lnTo>
                  <a:lnTo>
                    <a:pt x="14977" y="14591"/>
                  </a:lnTo>
                  <a:lnTo>
                    <a:pt x="14977" y="13049"/>
                  </a:lnTo>
                  <a:lnTo>
                    <a:pt x="20754" y="13049"/>
                  </a:lnTo>
                  <a:lnTo>
                    <a:pt x="20754" y="7703"/>
                  </a:lnTo>
                  <a:lnTo>
                    <a:pt x="17288" y="7703"/>
                  </a:lnTo>
                  <a:lnTo>
                    <a:pt x="17288" y="6886"/>
                  </a:lnTo>
                  <a:lnTo>
                    <a:pt x="22296" y="6886"/>
                  </a:lnTo>
                  <a:lnTo>
                    <a:pt x="22296" y="1540"/>
                  </a:lnTo>
                  <a:lnTo>
                    <a:pt x="17288" y="1540"/>
                  </a:lnTo>
                  <a:lnTo>
                    <a:pt x="1728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55"/>
            <p:cNvSpPr/>
            <p:nvPr/>
          </p:nvSpPr>
          <p:spPr>
            <a:xfrm>
              <a:off x="1652175" y="411350"/>
              <a:ext cx="75825" cy="75900"/>
            </a:xfrm>
            <a:custGeom>
              <a:avLst/>
              <a:gdLst/>
              <a:ahLst/>
              <a:cxnLst/>
              <a:rect l="l" t="t" r="r" b="b"/>
              <a:pathLst>
                <a:path w="3033" h="3036" extrusionOk="0">
                  <a:moveTo>
                    <a:pt x="1518" y="725"/>
                  </a:moveTo>
                  <a:cubicBezTo>
                    <a:pt x="1953" y="725"/>
                    <a:pt x="2312" y="1080"/>
                    <a:pt x="2312" y="1519"/>
                  </a:cubicBezTo>
                  <a:cubicBezTo>
                    <a:pt x="2312" y="1957"/>
                    <a:pt x="1953" y="2312"/>
                    <a:pt x="1518" y="2312"/>
                  </a:cubicBezTo>
                  <a:cubicBezTo>
                    <a:pt x="1080" y="2312"/>
                    <a:pt x="721" y="1957"/>
                    <a:pt x="721" y="1519"/>
                  </a:cubicBezTo>
                  <a:cubicBezTo>
                    <a:pt x="721" y="1080"/>
                    <a:pt x="1080" y="725"/>
                    <a:pt x="1518" y="725"/>
                  </a:cubicBezTo>
                  <a:close/>
                  <a:moveTo>
                    <a:pt x="1518" y="1"/>
                  </a:moveTo>
                  <a:cubicBezTo>
                    <a:pt x="679" y="1"/>
                    <a:pt x="1" y="683"/>
                    <a:pt x="1" y="1519"/>
                  </a:cubicBezTo>
                  <a:cubicBezTo>
                    <a:pt x="1" y="2354"/>
                    <a:pt x="679" y="3035"/>
                    <a:pt x="1518" y="3035"/>
                  </a:cubicBezTo>
                  <a:cubicBezTo>
                    <a:pt x="2354" y="3035"/>
                    <a:pt x="3032" y="2354"/>
                    <a:pt x="3032" y="1519"/>
                  </a:cubicBezTo>
                  <a:cubicBezTo>
                    <a:pt x="3032" y="683"/>
                    <a:pt x="2354" y="1"/>
                    <a:pt x="15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55"/>
            <p:cNvSpPr/>
            <p:nvPr/>
          </p:nvSpPr>
          <p:spPr>
            <a:xfrm>
              <a:off x="1709950" y="343925"/>
              <a:ext cx="56600" cy="56650"/>
            </a:xfrm>
            <a:custGeom>
              <a:avLst/>
              <a:gdLst/>
              <a:ahLst/>
              <a:cxnLst/>
              <a:rect l="l" t="t" r="r" b="b"/>
              <a:pathLst>
                <a:path w="2264" h="2266" extrusionOk="0">
                  <a:moveTo>
                    <a:pt x="1132" y="724"/>
                  </a:moveTo>
                  <a:cubicBezTo>
                    <a:pt x="1358" y="724"/>
                    <a:pt x="1542" y="909"/>
                    <a:pt x="1542" y="1135"/>
                  </a:cubicBezTo>
                  <a:cubicBezTo>
                    <a:pt x="1542" y="1358"/>
                    <a:pt x="1358" y="1543"/>
                    <a:pt x="1132" y="1543"/>
                  </a:cubicBezTo>
                  <a:cubicBezTo>
                    <a:pt x="906" y="1543"/>
                    <a:pt x="721" y="1358"/>
                    <a:pt x="721" y="1135"/>
                  </a:cubicBezTo>
                  <a:cubicBezTo>
                    <a:pt x="721" y="909"/>
                    <a:pt x="906" y="724"/>
                    <a:pt x="1132" y="724"/>
                  </a:cubicBezTo>
                  <a:close/>
                  <a:moveTo>
                    <a:pt x="1132" y="1"/>
                  </a:moveTo>
                  <a:cubicBezTo>
                    <a:pt x="509" y="1"/>
                    <a:pt x="1" y="508"/>
                    <a:pt x="1" y="1135"/>
                  </a:cubicBezTo>
                  <a:cubicBezTo>
                    <a:pt x="1" y="1758"/>
                    <a:pt x="509" y="2266"/>
                    <a:pt x="1132" y="2266"/>
                  </a:cubicBezTo>
                  <a:cubicBezTo>
                    <a:pt x="1755" y="2266"/>
                    <a:pt x="2263" y="1758"/>
                    <a:pt x="2263" y="1135"/>
                  </a:cubicBezTo>
                  <a:cubicBezTo>
                    <a:pt x="2263" y="508"/>
                    <a:pt x="1755" y="1"/>
                    <a:pt x="11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55"/>
            <p:cNvSpPr/>
            <p:nvPr/>
          </p:nvSpPr>
          <p:spPr>
            <a:xfrm>
              <a:off x="1873025" y="459550"/>
              <a:ext cx="19325" cy="18050"/>
            </a:xfrm>
            <a:custGeom>
              <a:avLst/>
              <a:gdLst/>
              <a:ahLst/>
              <a:cxnLst/>
              <a:rect l="l" t="t" r="r" b="b"/>
              <a:pathLst>
                <a:path w="773" h="722" extrusionOk="0">
                  <a:moveTo>
                    <a:pt x="0" y="1"/>
                  </a:moveTo>
                  <a:lnTo>
                    <a:pt x="0" y="722"/>
                  </a:lnTo>
                  <a:lnTo>
                    <a:pt x="773" y="722"/>
                  </a:lnTo>
                  <a:lnTo>
                    <a:pt x="7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55"/>
            <p:cNvSpPr/>
            <p:nvPr/>
          </p:nvSpPr>
          <p:spPr>
            <a:xfrm>
              <a:off x="1892325" y="440250"/>
              <a:ext cx="19275" cy="18125"/>
            </a:xfrm>
            <a:custGeom>
              <a:avLst/>
              <a:gdLst/>
              <a:ahLst/>
              <a:cxnLst/>
              <a:rect l="l" t="t" r="r" b="b"/>
              <a:pathLst>
                <a:path w="771" h="725" extrusionOk="0">
                  <a:moveTo>
                    <a:pt x="1" y="0"/>
                  </a:moveTo>
                  <a:lnTo>
                    <a:pt x="1" y="724"/>
                  </a:lnTo>
                  <a:lnTo>
                    <a:pt x="770" y="724"/>
                  </a:lnTo>
                  <a:lnTo>
                    <a:pt x="77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 name="Google Shape;766;p55"/>
          <p:cNvGrpSpPr/>
          <p:nvPr/>
        </p:nvGrpSpPr>
        <p:grpSpPr>
          <a:xfrm>
            <a:off x="4269238" y="1672600"/>
            <a:ext cx="615175" cy="442400"/>
            <a:chOff x="2576675" y="3097750"/>
            <a:chExt cx="615175" cy="442400"/>
          </a:xfrm>
        </p:grpSpPr>
        <p:sp>
          <p:nvSpPr>
            <p:cNvPr id="767" name="Google Shape;767;p55"/>
            <p:cNvSpPr/>
            <p:nvPr/>
          </p:nvSpPr>
          <p:spPr>
            <a:xfrm>
              <a:off x="2576675" y="3233150"/>
              <a:ext cx="172225" cy="172125"/>
            </a:xfrm>
            <a:custGeom>
              <a:avLst/>
              <a:gdLst/>
              <a:ahLst/>
              <a:cxnLst/>
              <a:rect l="l" t="t" r="r" b="b"/>
              <a:pathLst>
                <a:path w="6889" h="6885" extrusionOk="0">
                  <a:moveTo>
                    <a:pt x="3443" y="724"/>
                  </a:moveTo>
                  <a:cubicBezTo>
                    <a:pt x="4094" y="724"/>
                    <a:pt x="4623" y="1253"/>
                    <a:pt x="4623" y="1904"/>
                  </a:cubicBezTo>
                  <a:cubicBezTo>
                    <a:pt x="4623" y="2551"/>
                    <a:pt x="4094" y="3084"/>
                    <a:pt x="3443" y="3084"/>
                  </a:cubicBezTo>
                  <a:cubicBezTo>
                    <a:pt x="2792" y="3084"/>
                    <a:pt x="2263" y="2551"/>
                    <a:pt x="2263" y="1904"/>
                  </a:cubicBezTo>
                  <a:cubicBezTo>
                    <a:pt x="2263" y="1253"/>
                    <a:pt x="2792" y="724"/>
                    <a:pt x="3443" y="724"/>
                  </a:cubicBezTo>
                  <a:close/>
                  <a:moveTo>
                    <a:pt x="3443" y="0"/>
                  </a:moveTo>
                  <a:cubicBezTo>
                    <a:pt x="2395" y="0"/>
                    <a:pt x="1543" y="853"/>
                    <a:pt x="1543" y="1904"/>
                  </a:cubicBezTo>
                  <a:cubicBezTo>
                    <a:pt x="1543" y="2349"/>
                    <a:pt x="1696" y="2757"/>
                    <a:pt x="1953" y="3084"/>
                  </a:cubicBezTo>
                  <a:lnTo>
                    <a:pt x="1132" y="3084"/>
                  </a:lnTo>
                  <a:cubicBezTo>
                    <a:pt x="509" y="3084"/>
                    <a:pt x="1" y="3589"/>
                    <a:pt x="1" y="4215"/>
                  </a:cubicBezTo>
                  <a:lnTo>
                    <a:pt x="1" y="6885"/>
                  </a:lnTo>
                  <a:lnTo>
                    <a:pt x="2263" y="6885"/>
                  </a:lnTo>
                  <a:lnTo>
                    <a:pt x="2263" y="4598"/>
                  </a:lnTo>
                  <a:lnTo>
                    <a:pt x="1543" y="4598"/>
                  </a:lnTo>
                  <a:lnTo>
                    <a:pt x="1543" y="6164"/>
                  </a:lnTo>
                  <a:lnTo>
                    <a:pt x="724" y="6164"/>
                  </a:lnTo>
                  <a:lnTo>
                    <a:pt x="724" y="4215"/>
                  </a:lnTo>
                  <a:cubicBezTo>
                    <a:pt x="724" y="3989"/>
                    <a:pt x="906" y="3804"/>
                    <a:pt x="1132" y="3804"/>
                  </a:cubicBezTo>
                  <a:lnTo>
                    <a:pt x="5754" y="3804"/>
                  </a:lnTo>
                  <a:cubicBezTo>
                    <a:pt x="5980" y="3804"/>
                    <a:pt x="6165" y="3989"/>
                    <a:pt x="6165" y="4215"/>
                  </a:cubicBezTo>
                  <a:lnTo>
                    <a:pt x="6165" y="6164"/>
                  </a:lnTo>
                  <a:lnTo>
                    <a:pt x="5347" y="6164"/>
                  </a:lnTo>
                  <a:lnTo>
                    <a:pt x="5347" y="4598"/>
                  </a:lnTo>
                  <a:lnTo>
                    <a:pt x="4623" y="4598"/>
                  </a:lnTo>
                  <a:lnTo>
                    <a:pt x="4623" y="6164"/>
                  </a:lnTo>
                  <a:lnTo>
                    <a:pt x="3060" y="6164"/>
                  </a:lnTo>
                  <a:lnTo>
                    <a:pt x="3060" y="6885"/>
                  </a:lnTo>
                  <a:lnTo>
                    <a:pt x="6889" y="6885"/>
                  </a:lnTo>
                  <a:lnTo>
                    <a:pt x="6889" y="4215"/>
                  </a:lnTo>
                  <a:cubicBezTo>
                    <a:pt x="6889" y="3589"/>
                    <a:pt x="6380" y="3084"/>
                    <a:pt x="5754" y="3084"/>
                  </a:cubicBezTo>
                  <a:lnTo>
                    <a:pt x="4936" y="3084"/>
                  </a:lnTo>
                  <a:cubicBezTo>
                    <a:pt x="5193" y="2757"/>
                    <a:pt x="5347" y="2349"/>
                    <a:pt x="5347" y="1904"/>
                  </a:cubicBezTo>
                  <a:cubicBezTo>
                    <a:pt x="5347" y="853"/>
                    <a:pt x="4494" y="0"/>
                    <a:pt x="34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55"/>
            <p:cNvSpPr/>
            <p:nvPr/>
          </p:nvSpPr>
          <p:spPr>
            <a:xfrm>
              <a:off x="2932375" y="3348675"/>
              <a:ext cx="19350" cy="18150"/>
            </a:xfrm>
            <a:custGeom>
              <a:avLst/>
              <a:gdLst/>
              <a:ahLst/>
              <a:cxnLst/>
              <a:rect l="l" t="t" r="r" b="b"/>
              <a:pathLst>
                <a:path w="774" h="726" extrusionOk="0">
                  <a:moveTo>
                    <a:pt x="1" y="1"/>
                  </a:moveTo>
                  <a:lnTo>
                    <a:pt x="1" y="725"/>
                  </a:lnTo>
                  <a:lnTo>
                    <a:pt x="774" y="725"/>
                  </a:lnTo>
                  <a:lnTo>
                    <a:pt x="77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55"/>
            <p:cNvSpPr/>
            <p:nvPr/>
          </p:nvSpPr>
          <p:spPr>
            <a:xfrm>
              <a:off x="2865650" y="3233150"/>
              <a:ext cx="172125" cy="172125"/>
            </a:xfrm>
            <a:custGeom>
              <a:avLst/>
              <a:gdLst/>
              <a:ahLst/>
              <a:cxnLst/>
              <a:rect l="l" t="t" r="r" b="b"/>
              <a:pathLst>
                <a:path w="6885" h="6885" extrusionOk="0">
                  <a:moveTo>
                    <a:pt x="3443" y="724"/>
                  </a:moveTo>
                  <a:cubicBezTo>
                    <a:pt x="4093" y="724"/>
                    <a:pt x="4623" y="1253"/>
                    <a:pt x="4623" y="1904"/>
                  </a:cubicBezTo>
                  <a:cubicBezTo>
                    <a:pt x="4623" y="2551"/>
                    <a:pt x="4093" y="3084"/>
                    <a:pt x="3443" y="3084"/>
                  </a:cubicBezTo>
                  <a:cubicBezTo>
                    <a:pt x="2792" y="3084"/>
                    <a:pt x="2263" y="2551"/>
                    <a:pt x="2263" y="1904"/>
                  </a:cubicBezTo>
                  <a:cubicBezTo>
                    <a:pt x="2263" y="1253"/>
                    <a:pt x="2792" y="724"/>
                    <a:pt x="3443" y="724"/>
                  </a:cubicBezTo>
                  <a:close/>
                  <a:moveTo>
                    <a:pt x="5754" y="3804"/>
                  </a:moveTo>
                  <a:cubicBezTo>
                    <a:pt x="5980" y="3804"/>
                    <a:pt x="6164" y="3989"/>
                    <a:pt x="6164" y="4215"/>
                  </a:cubicBezTo>
                  <a:lnTo>
                    <a:pt x="6164" y="6164"/>
                  </a:lnTo>
                  <a:lnTo>
                    <a:pt x="5343" y="6164"/>
                  </a:lnTo>
                  <a:lnTo>
                    <a:pt x="5343" y="4598"/>
                  </a:lnTo>
                  <a:lnTo>
                    <a:pt x="4623" y="4598"/>
                  </a:lnTo>
                  <a:lnTo>
                    <a:pt x="4623" y="6164"/>
                  </a:lnTo>
                  <a:lnTo>
                    <a:pt x="2263" y="6164"/>
                  </a:lnTo>
                  <a:lnTo>
                    <a:pt x="2263" y="4598"/>
                  </a:lnTo>
                  <a:lnTo>
                    <a:pt x="1539" y="4598"/>
                  </a:lnTo>
                  <a:lnTo>
                    <a:pt x="1539" y="6164"/>
                  </a:lnTo>
                  <a:lnTo>
                    <a:pt x="721" y="6164"/>
                  </a:lnTo>
                  <a:lnTo>
                    <a:pt x="721" y="4215"/>
                  </a:lnTo>
                  <a:cubicBezTo>
                    <a:pt x="721" y="3989"/>
                    <a:pt x="906" y="3804"/>
                    <a:pt x="1131" y="3804"/>
                  </a:cubicBezTo>
                  <a:close/>
                  <a:moveTo>
                    <a:pt x="3443" y="0"/>
                  </a:moveTo>
                  <a:cubicBezTo>
                    <a:pt x="2395" y="0"/>
                    <a:pt x="1539" y="853"/>
                    <a:pt x="1539" y="1904"/>
                  </a:cubicBezTo>
                  <a:cubicBezTo>
                    <a:pt x="1539" y="2349"/>
                    <a:pt x="1695" y="2757"/>
                    <a:pt x="1953" y="3084"/>
                  </a:cubicBezTo>
                  <a:lnTo>
                    <a:pt x="1131" y="3084"/>
                  </a:lnTo>
                  <a:cubicBezTo>
                    <a:pt x="505" y="3084"/>
                    <a:pt x="0" y="3589"/>
                    <a:pt x="0" y="4215"/>
                  </a:cubicBezTo>
                  <a:lnTo>
                    <a:pt x="0" y="6885"/>
                  </a:lnTo>
                  <a:lnTo>
                    <a:pt x="6885" y="6885"/>
                  </a:lnTo>
                  <a:lnTo>
                    <a:pt x="6885" y="4215"/>
                  </a:lnTo>
                  <a:cubicBezTo>
                    <a:pt x="6885" y="3589"/>
                    <a:pt x="6377" y="3084"/>
                    <a:pt x="5754" y="3084"/>
                  </a:cubicBezTo>
                  <a:lnTo>
                    <a:pt x="4932" y="3084"/>
                  </a:lnTo>
                  <a:cubicBezTo>
                    <a:pt x="5190" y="2757"/>
                    <a:pt x="5343" y="2349"/>
                    <a:pt x="5343" y="1904"/>
                  </a:cubicBezTo>
                  <a:cubicBezTo>
                    <a:pt x="5343" y="853"/>
                    <a:pt x="4490" y="0"/>
                    <a:pt x="34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55"/>
            <p:cNvSpPr/>
            <p:nvPr/>
          </p:nvSpPr>
          <p:spPr>
            <a:xfrm>
              <a:off x="3019725" y="3368000"/>
              <a:ext cx="172125" cy="172150"/>
            </a:xfrm>
            <a:custGeom>
              <a:avLst/>
              <a:gdLst/>
              <a:ahLst/>
              <a:cxnLst/>
              <a:rect l="l" t="t" r="r" b="b"/>
              <a:pathLst>
                <a:path w="6885" h="6886" extrusionOk="0">
                  <a:moveTo>
                    <a:pt x="3442" y="721"/>
                  </a:moveTo>
                  <a:cubicBezTo>
                    <a:pt x="4093" y="721"/>
                    <a:pt x="4623" y="1250"/>
                    <a:pt x="4623" y="1901"/>
                  </a:cubicBezTo>
                  <a:cubicBezTo>
                    <a:pt x="4623" y="2552"/>
                    <a:pt x="4093" y="3081"/>
                    <a:pt x="3442" y="3081"/>
                  </a:cubicBezTo>
                  <a:cubicBezTo>
                    <a:pt x="2792" y="3081"/>
                    <a:pt x="2263" y="2552"/>
                    <a:pt x="2263" y="1901"/>
                  </a:cubicBezTo>
                  <a:cubicBezTo>
                    <a:pt x="2263" y="1250"/>
                    <a:pt x="2792" y="721"/>
                    <a:pt x="3442" y="721"/>
                  </a:cubicBezTo>
                  <a:close/>
                  <a:moveTo>
                    <a:pt x="5754" y="3805"/>
                  </a:moveTo>
                  <a:cubicBezTo>
                    <a:pt x="5980" y="3805"/>
                    <a:pt x="6161" y="3986"/>
                    <a:pt x="6161" y="4212"/>
                  </a:cubicBezTo>
                  <a:lnTo>
                    <a:pt x="6161" y="6164"/>
                  </a:lnTo>
                  <a:lnTo>
                    <a:pt x="5343" y="6164"/>
                  </a:lnTo>
                  <a:lnTo>
                    <a:pt x="5343" y="4598"/>
                  </a:lnTo>
                  <a:lnTo>
                    <a:pt x="4623" y="4598"/>
                  </a:lnTo>
                  <a:lnTo>
                    <a:pt x="4623" y="6164"/>
                  </a:lnTo>
                  <a:lnTo>
                    <a:pt x="2263" y="6164"/>
                  </a:lnTo>
                  <a:lnTo>
                    <a:pt x="2263" y="4598"/>
                  </a:lnTo>
                  <a:lnTo>
                    <a:pt x="1540" y="4598"/>
                  </a:lnTo>
                  <a:lnTo>
                    <a:pt x="1540" y="6164"/>
                  </a:lnTo>
                  <a:lnTo>
                    <a:pt x="722" y="6164"/>
                  </a:lnTo>
                  <a:lnTo>
                    <a:pt x="722" y="4212"/>
                  </a:lnTo>
                  <a:cubicBezTo>
                    <a:pt x="722" y="3986"/>
                    <a:pt x="906" y="3805"/>
                    <a:pt x="1133" y="3805"/>
                  </a:cubicBezTo>
                  <a:close/>
                  <a:moveTo>
                    <a:pt x="3442" y="1"/>
                  </a:moveTo>
                  <a:cubicBezTo>
                    <a:pt x="2392" y="1"/>
                    <a:pt x="1540" y="853"/>
                    <a:pt x="1540" y="1901"/>
                  </a:cubicBezTo>
                  <a:cubicBezTo>
                    <a:pt x="1540" y="2347"/>
                    <a:pt x="1697" y="2757"/>
                    <a:pt x="1953" y="3081"/>
                  </a:cubicBezTo>
                  <a:lnTo>
                    <a:pt x="1133" y="3081"/>
                  </a:lnTo>
                  <a:cubicBezTo>
                    <a:pt x="506" y="3081"/>
                    <a:pt x="1" y="3589"/>
                    <a:pt x="1" y="4212"/>
                  </a:cubicBezTo>
                  <a:lnTo>
                    <a:pt x="1" y="6885"/>
                  </a:lnTo>
                  <a:lnTo>
                    <a:pt x="6885" y="6885"/>
                  </a:lnTo>
                  <a:lnTo>
                    <a:pt x="6885" y="4212"/>
                  </a:lnTo>
                  <a:cubicBezTo>
                    <a:pt x="6885" y="3589"/>
                    <a:pt x="6377" y="3081"/>
                    <a:pt x="5754" y="3081"/>
                  </a:cubicBezTo>
                  <a:lnTo>
                    <a:pt x="4933" y="3081"/>
                  </a:lnTo>
                  <a:cubicBezTo>
                    <a:pt x="5190" y="2757"/>
                    <a:pt x="5343" y="2347"/>
                    <a:pt x="5343" y="1901"/>
                  </a:cubicBezTo>
                  <a:cubicBezTo>
                    <a:pt x="5343" y="853"/>
                    <a:pt x="4490" y="1"/>
                    <a:pt x="34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55"/>
            <p:cNvSpPr/>
            <p:nvPr/>
          </p:nvSpPr>
          <p:spPr>
            <a:xfrm>
              <a:off x="3019725" y="3098350"/>
              <a:ext cx="172125" cy="172125"/>
            </a:xfrm>
            <a:custGeom>
              <a:avLst/>
              <a:gdLst/>
              <a:ahLst/>
              <a:cxnLst/>
              <a:rect l="l" t="t" r="r" b="b"/>
              <a:pathLst>
                <a:path w="6885" h="6885" extrusionOk="0">
                  <a:moveTo>
                    <a:pt x="3442" y="721"/>
                  </a:moveTo>
                  <a:cubicBezTo>
                    <a:pt x="4093" y="721"/>
                    <a:pt x="4623" y="1251"/>
                    <a:pt x="4623" y="1901"/>
                  </a:cubicBezTo>
                  <a:cubicBezTo>
                    <a:pt x="4623" y="2552"/>
                    <a:pt x="4093" y="3081"/>
                    <a:pt x="3442" y="3081"/>
                  </a:cubicBezTo>
                  <a:cubicBezTo>
                    <a:pt x="2792" y="3081"/>
                    <a:pt x="2263" y="2552"/>
                    <a:pt x="2263" y="1901"/>
                  </a:cubicBezTo>
                  <a:cubicBezTo>
                    <a:pt x="2263" y="1251"/>
                    <a:pt x="2792" y="721"/>
                    <a:pt x="3442" y="721"/>
                  </a:cubicBezTo>
                  <a:close/>
                  <a:moveTo>
                    <a:pt x="3442" y="1"/>
                  </a:moveTo>
                  <a:cubicBezTo>
                    <a:pt x="2392" y="1"/>
                    <a:pt x="1540" y="854"/>
                    <a:pt x="1540" y="1901"/>
                  </a:cubicBezTo>
                  <a:cubicBezTo>
                    <a:pt x="1540" y="2347"/>
                    <a:pt x="1697" y="2758"/>
                    <a:pt x="1953" y="3081"/>
                  </a:cubicBezTo>
                  <a:lnTo>
                    <a:pt x="1133" y="3081"/>
                  </a:lnTo>
                  <a:cubicBezTo>
                    <a:pt x="506" y="3081"/>
                    <a:pt x="1" y="3589"/>
                    <a:pt x="1" y="4212"/>
                  </a:cubicBezTo>
                  <a:lnTo>
                    <a:pt x="1" y="6885"/>
                  </a:lnTo>
                  <a:lnTo>
                    <a:pt x="3826" y="6885"/>
                  </a:lnTo>
                  <a:lnTo>
                    <a:pt x="3826" y="6161"/>
                  </a:lnTo>
                  <a:lnTo>
                    <a:pt x="2263" y="6161"/>
                  </a:lnTo>
                  <a:lnTo>
                    <a:pt x="2263" y="4599"/>
                  </a:lnTo>
                  <a:lnTo>
                    <a:pt x="1540" y="4599"/>
                  </a:lnTo>
                  <a:lnTo>
                    <a:pt x="1540" y="6161"/>
                  </a:lnTo>
                  <a:lnTo>
                    <a:pt x="722" y="6161"/>
                  </a:lnTo>
                  <a:lnTo>
                    <a:pt x="722" y="4212"/>
                  </a:lnTo>
                  <a:cubicBezTo>
                    <a:pt x="722" y="3986"/>
                    <a:pt x="906" y="3802"/>
                    <a:pt x="1133" y="3802"/>
                  </a:cubicBezTo>
                  <a:lnTo>
                    <a:pt x="5754" y="3802"/>
                  </a:lnTo>
                  <a:cubicBezTo>
                    <a:pt x="5980" y="3802"/>
                    <a:pt x="6161" y="3986"/>
                    <a:pt x="6161" y="4212"/>
                  </a:cubicBezTo>
                  <a:lnTo>
                    <a:pt x="6161" y="6161"/>
                  </a:lnTo>
                  <a:lnTo>
                    <a:pt x="5343" y="6161"/>
                  </a:lnTo>
                  <a:lnTo>
                    <a:pt x="5343" y="4599"/>
                  </a:lnTo>
                  <a:lnTo>
                    <a:pt x="4623" y="4599"/>
                  </a:lnTo>
                  <a:lnTo>
                    <a:pt x="4623" y="6885"/>
                  </a:lnTo>
                  <a:lnTo>
                    <a:pt x="6885" y="6885"/>
                  </a:lnTo>
                  <a:lnTo>
                    <a:pt x="6885" y="4212"/>
                  </a:lnTo>
                  <a:cubicBezTo>
                    <a:pt x="6885" y="3589"/>
                    <a:pt x="6377" y="3081"/>
                    <a:pt x="5754" y="3081"/>
                  </a:cubicBezTo>
                  <a:lnTo>
                    <a:pt x="4933" y="3081"/>
                  </a:lnTo>
                  <a:cubicBezTo>
                    <a:pt x="5190" y="2758"/>
                    <a:pt x="5343" y="2347"/>
                    <a:pt x="5343" y="1901"/>
                  </a:cubicBezTo>
                  <a:cubicBezTo>
                    <a:pt x="5343" y="854"/>
                    <a:pt x="4490" y="1"/>
                    <a:pt x="34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55"/>
            <p:cNvSpPr/>
            <p:nvPr/>
          </p:nvSpPr>
          <p:spPr>
            <a:xfrm>
              <a:off x="2730175" y="3271700"/>
              <a:ext cx="19350" cy="18025"/>
            </a:xfrm>
            <a:custGeom>
              <a:avLst/>
              <a:gdLst/>
              <a:ahLst/>
              <a:cxnLst/>
              <a:rect l="l" t="t" r="r" b="b"/>
              <a:pathLst>
                <a:path w="774" h="721" extrusionOk="0">
                  <a:moveTo>
                    <a:pt x="0" y="0"/>
                  </a:moveTo>
                  <a:lnTo>
                    <a:pt x="0" y="720"/>
                  </a:lnTo>
                  <a:lnTo>
                    <a:pt x="773" y="720"/>
                  </a:lnTo>
                  <a:lnTo>
                    <a:pt x="77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55"/>
            <p:cNvSpPr/>
            <p:nvPr/>
          </p:nvSpPr>
          <p:spPr>
            <a:xfrm>
              <a:off x="2768725" y="3290925"/>
              <a:ext cx="19225" cy="18100"/>
            </a:xfrm>
            <a:custGeom>
              <a:avLst/>
              <a:gdLst/>
              <a:ahLst/>
              <a:cxnLst/>
              <a:rect l="l" t="t" r="r" b="b"/>
              <a:pathLst>
                <a:path w="769" h="724" extrusionOk="0">
                  <a:moveTo>
                    <a:pt x="0" y="0"/>
                  </a:moveTo>
                  <a:lnTo>
                    <a:pt x="0" y="724"/>
                  </a:lnTo>
                  <a:lnTo>
                    <a:pt x="769" y="724"/>
                  </a:lnTo>
                  <a:lnTo>
                    <a:pt x="76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55"/>
            <p:cNvSpPr/>
            <p:nvPr/>
          </p:nvSpPr>
          <p:spPr>
            <a:xfrm>
              <a:off x="2768725" y="3252375"/>
              <a:ext cx="19225" cy="18100"/>
            </a:xfrm>
            <a:custGeom>
              <a:avLst/>
              <a:gdLst/>
              <a:ahLst/>
              <a:cxnLst/>
              <a:rect l="l" t="t" r="r" b="b"/>
              <a:pathLst>
                <a:path w="769" h="724" extrusionOk="0">
                  <a:moveTo>
                    <a:pt x="0" y="0"/>
                  </a:moveTo>
                  <a:lnTo>
                    <a:pt x="0" y="724"/>
                  </a:lnTo>
                  <a:lnTo>
                    <a:pt x="769" y="724"/>
                  </a:lnTo>
                  <a:lnTo>
                    <a:pt x="76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55"/>
            <p:cNvSpPr/>
            <p:nvPr/>
          </p:nvSpPr>
          <p:spPr>
            <a:xfrm>
              <a:off x="2807250" y="3233150"/>
              <a:ext cx="19250" cy="18125"/>
            </a:xfrm>
            <a:custGeom>
              <a:avLst/>
              <a:gdLst/>
              <a:ahLst/>
              <a:cxnLst/>
              <a:rect l="l" t="t" r="r" b="b"/>
              <a:pathLst>
                <a:path w="770" h="725" extrusionOk="0">
                  <a:moveTo>
                    <a:pt x="1" y="0"/>
                  </a:moveTo>
                  <a:lnTo>
                    <a:pt x="1" y="724"/>
                  </a:lnTo>
                  <a:lnTo>
                    <a:pt x="770" y="724"/>
                  </a:lnTo>
                  <a:lnTo>
                    <a:pt x="77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55"/>
            <p:cNvSpPr/>
            <p:nvPr/>
          </p:nvSpPr>
          <p:spPr>
            <a:xfrm>
              <a:off x="2807250" y="3271700"/>
              <a:ext cx="19250" cy="18025"/>
            </a:xfrm>
            <a:custGeom>
              <a:avLst/>
              <a:gdLst/>
              <a:ahLst/>
              <a:cxnLst/>
              <a:rect l="l" t="t" r="r" b="b"/>
              <a:pathLst>
                <a:path w="770" h="721" extrusionOk="0">
                  <a:moveTo>
                    <a:pt x="1" y="0"/>
                  </a:moveTo>
                  <a:lnTo>
                    <a:pt x="1" y="720"/>
                  </a:lnTo>
                  <a:lnTo>
                    <a:pt x="770" y="720"/>
                  </a:lnTo>
                  <a:lnTo>
                    <a:pt x="77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55"/>
            <p:cNvSpPr/>
            <p:nvPr/>
          </p:nvSpPr>
          <p:spPr>
            <a:xfrm>
              <a:off x="2807250" y="3310250"/>
              <a:ext cx="19250" cy="18025"/>
            </a:xfrm>
            <a:custGeom>
              <a:avLst/>
              <a:gdLst/>
              <a:ahLst/>
              <a:cxnLst/>
              <a:rect l="l" t="t" r="r" b="b"/>
              <a:pathLst>
                <a:path w="770" h="721" extrusionOk="0">
                  <a:moveTo>
                    <a:pt x="1" y="0"/>
                  </a:moveTo>
                  <a:lnTo>
                    <a:pt x="1" y="720"/>
                  </a:lnTo>
                  <a:lnTo>
                    <a:pt x="770" y="720"/>
                  </a:lnTo>
                  <a:lnTo>
                    <a:pt x="77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55"/>
            <p:cNvSpPr/>
            <p:nvPr/>
          </p:nvSpPr>
          <p:spPr>
            <a:xfrm>
              <a:off x="2884275" y="3425175"/>
              <a:ext cx="96325" cy="96350"/>
            </a:xfrm>
            <a:custGeom>
              <a:avLst/>
              <a:gdLst/>
              <a:ahLst/>
              <a:cxnLst/>
              <a:rect l="l" t="t" r="r" b="b"/>
              <a:pathLst>
                <a:path w="3853" h="3854" extrusionOk="0">
                  <a:moveTo>
                    <a:pt x="1925" y="1518"/>
                  </a:moveTo>
                  <a:cubicBezTo>
                    <a:pt x="2151" y="1518"/>
                    <a:pt x="2336" y="1699"/>
                    <a:pt x="2336" y="1925"/>
                  </a:cubicBezTo>
                  <a:cubicBezTo>
                    <a:pt x="2336" y="2152"/>
                    <a:pt x="2151" y="2336"/>
                    <a:pt x="1925" y="2336"/>
                  </a:cubicBezTo>
                  <a:cubicBezTo>
                    <a:pt x="1702" y="2336"/>
                    <a:pt x="1518" y="2152"/>
                    <a:pt x="1518" y="1925"/>
                  </a:cubicBezTo>
                  <a:cubicBezTo>
                    <a:pt x="1518" y="1699"/>
                    <a:pt x="1702" y="1518"/>
                    <a:pt x="1925" y="1518"/>
                  </a:cubicBezTo>
                  <a:close/>
                  <a:moveTo>
                    <a:pt x="1567" y="1"/>
                  </a:moveTo>
                  <a:lnTo>
                    <a:pt x="1567" y="854"/>
                  </a:lnTo>
                  <a:cubicBezTo>
                    <a:pt x="1518" y="870"/>
                    <a:pt x="1469" y="888"/>
                    <a:pt x="1424" y="912"/>
                  </a:cubicBezTo>
                  <a:lnTo>
                    <a:pt x="821" y="306"/>
                  </a:lnTo>
                  <a:lnTo>
                    <a:pt x="310" y="818"/>
                  </a:lnTo>
                  <a:lnTo>
                    <a:pt x="912" y="1424"/>
                  </a:lnTo>
                  <a:cubicBezTo>
                    <a:pt x="892" y="1469"/>
                    <a:pt x="871" y="1514"/>
                    <a:pt x="853" y="1564"/>
                  </a:cubicBezTo>
                  <a:lnTo>
                    <a:pt x="0" y="1564"/>
                  </a:lnTo>
                  <a:lnTo>
                    <a:pt x="0" y="2287"/>
                  </a:lnTo>
                  <a:lnTo>
                    <a:pt x="853" y="2287"/>
                  </a:lnTo>
                  <a:cubicBezTo>
                    <a:pt x="871" y="2336"/>
                    <a:pt x="892" y="2385"/>
                    <a:pt x="912" y="2430"/>
                  </a:cubicBezTo>
                  <a:lnTo>
                    <a:pt x="310" y="3032"/>
                  </a:lnTo>
                  <a:lnTo>
                    <a:pt x="821" y="3543"/>
                  </a:lnTo>
                  <a:lnTo>
                    <a:pt x="1424" y="2938"/>
                  </a:lnTo>
                  <a:cubicBezTo>
                    <a:pt x="1469" y="2963"/>
                    <a:pt x="1518" y="2979"/>
                    <a:pt x="1567" y="2997"/>
                  </a:cubicBezTo>
                  <a:lnTo>
                    <a:pt x="1567" y="3853"/>
                  </a:lnTo>
                  <a:lnTo>
                    <a:pt x="2287" y="3853"/>
                  </a:lnTo>
                  <a:lnTo>
                    <a:pt x="2287" y="2997"/>
                  </a:lnTo>
                  <a:cubicBezTo>
                    <a:pt x="2336" y="2979"/>
                    <a:pt x="2384" y="2963"/>
                    <a:pt x="2429" y="2938"/>
                  </a:cubicBezTo>
                  <a:lnTo>
                    <a:pt x="3032" y="3543"/>
                  </a:lnTo>
                  <a:lnTo>
                    <a:pt x="3544" y="3032"/>
                  </a:lnTo>
                  <a:lnTo>
                    <a:pt x="2941" y="2430"/>
                  </a:lnTo>
                  <a:cubicBezTo>
                    <a:pt x="2962" y="2385"/>
                    <a:pt x="2983" y="2336"/>
                    <a:pt x="3001" y="2287"/>
                  </a:cubicBezTo>
                  <a:lnTo>
                    <a:pt x="3853" y="2287"/>
                  </a:lnTo>
                  <a:lnTo>
                    <a:pt x="3853" y="1564"/>
                  </a:lnTo>
                  <a:lnTo>
                    <a:pt x="3001" y="1564"/>
                  </a:lnTo>
                  <a:cubicBezTo>
                    <a:pt x="2983" y="1514"/>
                    <a:pt x="2962" y="1469"/>
                    <a:pt x="2941" y="1424"/>
                  </a:cubicBezTo>
                  <a:lnTo>
                    <a:pt x="3544" y="818"/>
                  </a:lnTo>
                  <a:lnTo>
                    <a:pt x="3032" y="306"/>
                  </a:lnTo>
                  <a:lnTo>
                    <a:pt x="2429" y="912"/>
                  </a:lnTo>
                  <a:cubicBezTo>
                    <a:pt x="2384" y="888"/>
                    <a:pt x="2336" y="870"/>
                    <a:pt x="2287" y="854"/>
                  </a:cubicBezTo>
                  <a:lnTo>
                    <a:pt x="228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55"/>
            <p:cNvSpPr/>
            <p:nvPr/>
          </p:nvSpPr>
          <p:spPr>
            <a:xfrm>
              <a:off x="2922825" y="3097750"/>
              <a:ext cx="96325" cy="96250"/>
            </a:xfrm>
            <a:custGeom>
              <a:avLst/>
              <a:gdLst/>
              <a:ahLst/>
              <a:cxnLst/>
              <a:rect l="l" t="t" r="r" b="b"/>
              <a:pathLst>
                <a:path w="3853" h="3850" extrusionOk="0">
                  <a:moveTo>
                    <a:pt x="1925" y="1514"/>
                  </a:moveTo>
                  <a:cubicBezTo>
                    <a:pt x="2151" y="1514"/>
                    <a:pt x="2336" y="1699"/>
                    <a:pt x="2336" y="1925"/>
                  </a:cubicBezTo>
                  <a:cubicBezTo>
                    <a:pt x="2336" y="2152"/>
                    <a:pt x="2151" y="2335"/>
                    <a:pt x="1925" y="2335"/>
                  </a:cubicBezTo>
                  <a:cubicBezTo>
                    <a:pt x="1698" y="2335"/>
                    <a:pt x="1517" y="2152"/>
                    <a:pt x="1517" y="1925"/>
                  </a:cubicBezTo>
                  <a:cubicBezTo>
                    <a:pt x="1517" y="1699"/>
                    <a:pt x="1698" y="1514"/>
                    <a:pt x="1925" y="1514"/>
                  </a:cubicBezTo>
                  <a:close/>
                  <a:moveTo>
                    <a:pt x="1563" y="1"/>
                  </a:moveTo>
                  <a:lnTo>
                    <a:pt x="1563" y="853"/>
                  </a:lnTo>
                  <a:cubicBezTo>
                    <a:pt x="1514" y="870"/>
                    <a:pt x="1469" y="888"/>
                    <a:pt x="1424" y="912"/>
                  </a:cubicBezTo>
                  <a:lnTo>
                    <a:pt x="818" y="306"/>
                  </a:lnTo>
                  <a:lnTo>
                    <a:pt x="310" y="819"/>
                  </a:lnTo>
                  <a:lnTo>
                    <a:pt x="912" y="1424"/>
                  </a:lnTo>
                  <a:cubicBezTo>
                    <a:pt x="891" y="1469"/>
                    <a:pt x="870" y="1514"/>
                    <a:pt x="853" y="1563"/>
                  </a:cubicBezTo>
                  <a:lnTo>
                    <a:pt x="0" y="1563"/>
                  </a:lnTo>
                  <a:lnTo>
                    <a:pt x="0" y="2287"/>
                  </a:lnTo>
                  <a:lnTo>
                    <a:pt x="853" y="2287"/>
                  </a:lnTo>
                  <a:cubicBezTo>
                    <a:pt x="870" y="2335"/>
                    <a:pt x="891" y="2381"/>
                    <a:pt x="912" y="2426"/>
                  </a:cubicBezTo>
                  <a:lnTo>
                    <a:pt x="310" y="3032"/>
                  </a:lnTo>
                  <a:lnTo>
                    <a:pt x="818" y="3543"/>
                  </a:lnTo>
                  <a:lnTo>
                    <a:pt x="1424" y="2938"/>
                  </a:lnTo>
                  <a:cubicBezTo>
                    <a:pt x="1469" y="2962"/>
                    <a:pt x="1514" y="2979"/>
                    <a:pt x="1563" y="2997"/>
                  </a:cubicBezTo>
                  <a:lnTo>
                    <a:pt x="1563" y="3850"/>
                  </a:lnTo>
                  <a:lnTo>
                    <a:pt x="2287" y="3850"/>
                  </a:lnTo>
                  <a:lnTo>
                    <a:pt x="2287" y="2997"/>
                  </a:lnTo>
                  <a:cubicBezTo>
                    <a:pt x="2336" y="2979"/>
                    <a:pt x="2384" y="2962"/>
                    <a:pt x="2429" y="2938"/>
                  </a:cubicBezTo>
                  <a:lnTo>
                    <a:pt x="3032" y="3543"/>
                  </a:lnTo>
                  <a:lnTo>
                    <a:pt x="3543" y="3032"/>
                  </a:lnTo>
                  <a:lnTo>
                    <a:pt x="2937" y="2426"/>
                  </a:lnTo>
                  <a:cubicBezTo>
                    <a:pt x="2962" y="2381"/>
                    <a:pt x="2983" y="2335"/>
                    <a:pt x="2997" y="2287"/>
                  </a:cubicBezTo>
                  <a:lnTo>
                    <a:pt x="3853" y="2287"/>
                  </a:lnTo>
                  <a:lnTo>
                    <a:pt x="3853" y="1563"/>
                  </a:lnTo>
                  <a:lnTo>
                    <a:pt x="2997" y="1563"/>
                  </a:lnTo>
                  <a:cubicBezTo>
                    <a:pt x="2983" y="1514"/>
                    <a:pt x="2962" y="1469"/>
                    <a:pt x="2937" y="1424"/>
                  </a:cubicBezTo>
                  <a:lnTo>
                    <a:pt x="3543" y="819"/>
                  </a:lnTo>
                  <a:lnTo>
                    <a:pt x="3032" y="306"/>
                  </a:lnTo>
                  <a:lnTo>
                    <a:pt x="2429" y="912"/>
                  </a:lnTo>
                  <a:cubicBezTo>
                    <a:pt x="2384" y="888"/>
                    <a:pt x="2336" y="870"/>
                    <a:pt x="2287" y="853"/>
                  </a:cubicBezTo>
                  <a:lnTo>
                    <a:pt x="228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55"/>
            <p:cNvSpPr/>
            <p:nvPr/>
          </p:nvSpPr>
          <p:spPr>
            <a:xfrm>
              <a:off x="2643500" y="3348675"/>
              <a:ext cx="19275" cy="18150"/>
            </a:xfrm>
            <a:custGeom>
              <a:avLst/>
              <a:gdLst/>
              <a:ahLst/>
              <a:cxnLst/>
              <a:rect l="l" t="t" r="r" b="b"/>
              <a:pathLst>
                <a:path w="771" h="726" extrusionOk="0">
                  <a:moveTo>
                    <a:pt x="1" y="1"/>
                  </a:moveTo>
                  <a:lnTo>
                    <a:pt x="1" y="725"/>
                  </a:lnTo>
                  <a:lnTo>
                    <a:pt x="770" y="725"/>
                  </a:lnTo>
                  <a:lnTo>
                    <a:pt x="77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55"/>
            <p:cNvSpPr/>
            <p:nvPr/>
          </p:nvSpPr>
          <p:spPr>
            <a:xfrm>
              <a:off x="3086450" y="3483575"/>
              <a:ext cx="19350" cy="18025"/>
            </a:xfrm>
            <a:custGeom>
              <a:avLst/>
              <a:gdLst/>
              <a:ahLst/>
              <a:cxnLst/>
              <a:rect l="l" t="t" r="r" b="b"/>
              <a:pathLst>
                <a:path w="774" h="721" extrusionOk="0">
                  <a:moveTo>
                    <a:pt x="1" y="0"/>
                  </a:moveTo>
                  <a:lnTo>
                    <a:pt x="1" y="720"/>
                  </a:lnTo>
                  <a:lnTo>
                    <a:pt x="773" y="720"/>
                  </a:lnTo>
                  <a:lnTo>
                    <a:pt x="77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55"/>
            <p:cNvSpPr/>
            <p:nvPr/>
          </p:nvSpPr>
          <p:spPr>
            <a:xfrm>
              <a:off x="3086450" y="3213900"/>
              <a:ext cx="19350" cy="18050"/>
            </a:xfrm>
            <a:custGeom>
              <a:avLst/>
              <a:gdLst/>
              <a:ahLst/>
              <a:cxnLst/>
              <a:rect l="l" t="t" r="r" b="b"/>
              <a:pathLst>
                <a:path w="774" h="722" extrusionOk="0">
                  <a:moveTo>
                    <a:pt x="1" y="1"/>
                  </a:moveTo>
                  <a:lnTo>
                    <a:pt x="1" y="722"/>
                  </a:lnTo>
                  <a:lnTo>
                    <a:pt x="773" y="722"/>
                  </a:lnTo>
                  <a:lnTo>
                    <a:pt x="7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 name="Google Shape;783;p55"/>
          <p:cNvGrpSpPr/>
          <p:nvPr/>
        </p:nvGrpSpPr>
        <p:grpSpPr>
          <a:xfrm>
            <a:off x="1489188" y="3229000"/>
            <a:ext cx="615725" cy="558650"/>
            <a:chOff x="3501250" y="266300"/>
            <a:chExt cx="615725" cy="558650"/>
          </a:xfrm>
        </p:grpSpPr>
        <p:sp>
          <p:nvSpPr>
            <p:cNvPr id="784" name="Google Shape;784;p55"/>
            <p:cNvSpPr/>
            <p:nvPr/>
          </p:nvSpPr>
          <p:spPr>
            <a:xfrm>
              <a:off x="3645075" y="382475"/>
              <a:ext cx="19250" cy="18100"/>
            </a:xfrm>
            <a:custGeom>
              <a:avLst/>
              <a:gdLst/>
              <a:ahLst/>
              <a:cxnLst/>
              <a:rect l="l" t="t" r="r" b="b"/>
              <a:pathLst>
                <a:path w="770" h="724" extrusionOk="0">
                  <a:moveTo>
                    <a:pt x="1" y="1"/>
                  </a:moveTo>
                  <a:lnTo>
                    <a:pt x="1" y="724"/>
                  </a:lnTo>
                  <a:lnTo>
                    <a:pt x="770" y="724"/>
                  </a:lnTo>
                  <a:lnTo>
                    <a:pt x="77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55"/>
            <p:cNvSpPr/>
            <p:nvPr/>
          </p:nvSpPr>
          <p:spPr>
            <a:xfrm>
              <a:off x="3683625" y="382475"/>
              <a:ext cx="19250" cy="18100"/>
            </a:xfrm>
            <a:custGeom>
              <a:avLst/>
              <a:gdLst/>
              <a:ahLst/>
              <a:cxnLst/>
              <a:rect l="l" t="t" r="r" b="b"/>
              <a:pathLst>
                <a:path w="770" h="724" extrusionOk="0">
                  <a:moveTo>
                    <a:pt x="1" y="1"/>
                  </a:moveTo>
                  <a:lnTo>
                    <a:pt x="1" y="724"/>
                  </a:lnTo>
                  <a:lnTo>
                    <a:pt x="770" y="724"/>
                  </a:lnTo>
                  <a:lnTo>
                    <a:pt x="77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55"/>
            <p:cNvSpPr/>
            <p:nvPr/>
          </p:nvSpPr>
          <p:spPr>
            <a:xfrm>
              <a:off x="3722100" y="382475"/>
              <a:ext cx="19325" cy="18100"/>
            </a:xfrm>
            <a:custGeom>
              <a:avLst/>
              <a:gdLst/>
              <a:ahLst/>
              <a:cxnLst/>
              <a:rect l="l" t="t" r="r" b="b"/>
              <a:pathLst>
                <a:path w="773" h="724" extrusionOk="0">
                  <a:moveTo>
                    <a:pt x="0" y="1"/>
                  </a:moveTo>
                  <a:lnTo>
                    <a:pt x="0" y="724"/>
                  </a:lnTo>
                  <a:lnTo>
                    <a:pt x="773" y="724"/>
                  </a:lnTo>
                  <a:lnTo>
                    <a:pt x="7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55"/>
            <p:cNvSpPr/>
            <p:nvPr/>
          </p:nvSpPr>
          <p:spPr>
            <a:xfrm>
              <a:off x="3501250" y="343925"/>
              <a:ext cx="326250" cy="413600"/>
            </a:xfrm>
            <a:custGeom>
              <a:avLst/>
              <a:gdLst/>
              <a:ahLst/>
              <a:cxnLst/>
              <a:rect l="l" t="t" r="r" b="b"/>
              <a:pathLst>
                <a:path w="13050" h="16544" extrusionOk="0">
                  <a:moveTo>
                    <a:pt x="10786" y="3805"/>
                  </a:moveTo>
                  <a:lnTo>
                    <a:pt x="10786" y="6676"/>
                  </a:lnTo>
                  <a:lnTo>
                    <a:pt x="12325" y="8218"/>
                  </a:lnTo>
                  <a:lnTo>
                    <a:pt x="12325" y="8476"/>
                  </a:lnTo>
                  <a:lnTo>
                    <a:pt x="10786" y="8476"/>
                  </a:lnTo>
                  <a:lnTo>
                    <a:pt x="10786" y="9248"/>
                  </a:lnTo>
                  <a:lnTo>
                    <a:pt x="7146" y="9248"/>
                  </a:lnTo>
                  <a:lnTo>
                    <a:pt x="6140" y="10254"/>
                  </a:lnTo>
                  <a:lnTo>
                    <a:pt x="3418" y="7532"/>
                  </a:lnTo>
                  <a:lnTo>
                    <a:pt x="3418" y="6502"/>
                  </a:lnTo>
                  <a:lnTo>
                    <a:pt x="4960" y="6502"/>
                  </a:lnTo>
                  <a:lnTo>
                    <a:pt x="4960" y="3805"/>
                  </a:lnTo>
                  <a:close/>
                  <a:moveTo>
                    <a:pt x="10786" y="9968"/>
                  </a:moveTo>
                  <a:lnTo>
                    <a:pt x="10786" y="11173"/>
                  </a:lnTo>
                  <a:lnTo>
                    <a:pt x="6499" y="11173"/>
                  </a:lnTo>
                  <a:lnTo>
                    <a:pt x="6499" y="10915"/>
                  </a:lnTo>
                  <a:lnTo>
                    <a:pt x="7445" y="9968"/>
                  </a:lnTo>
                  <a:close/>
                  <a:moveTo>
                    <a:pt x="4574" y="9711"/>
                  </a:moveTo>
                  <a:lnTo>
                    <a:pt x="5778" y="10915"/>
                  </a:lnTo>
                  <a:lnTo>
                    <a:pt x="5778" y="12328"/>
                  </a:lnTo>
                  <a:lnTo>
                    <a:pt x="3418" y="12328"/>
                  </a:lnTo>
                  <a:lnTo>
                    <a:pt x="3418" y="12071"/>
                  </a:lnTo>
                  <a:lnTo>
                    <a:pt x="4574" y="10915"/>
                  </a:lnTo>
                  <a:lnTo>
                    <a:pt x="4574" y="9711"/>
                  </a:lnTo>
                  <a:close/>
                  <a:moveTo>
                    <a:pt x="10786" y="11896"/>
                  </a:moveTo>
                  <a:lnTo>
                    <a:pt x="10786" y="12690"/>
                  </a:lnTo>
                  <a:cubicBezTo>
                    <a:pt x="10786" y="13407"/>
                    <a:pt x="10171" y="13870"/>
                    <a:pt x="9220" y="13870"/>
                  </a:cubicBezTo>
                  <a:lnTo>
                    <a:pt x="6499" y="13870"/>
                  </a:lnTo>
                  <a:lnTo>
                    <a:pt x="6499" y="11896"/>
                  </a:lnTo>
                  <a:close/>
                  <a:moveTo>
                    <a:pt x="3443" y="1"/>
                  </a:moveTo>
                  <a:cubicBezTo>
                    <a:pt x="1543" y="1"/>
                    <a:pt x="1" y="1546"/>
                    <a:pt x="1" y="3446"/>
                  </a:cubicBezTo>
                  <a:lnTo>
                    <a:pt x="1" y="5371"/>
                  </a:lnTo>
                  <a:lnTo>
                    <a:pt x="721" y="5371"/>
                  </a:lnTo>
                  <a:lnTo>
                    <a:pt x="721" y="3446"/>
                  </a:lnTo>
                  <a:cubicBezTo>
                    <a:pt x="721" y="1946"/>
                    <a:pt x="1943" y="724"/>
                    <a:pt x="3443" y="724"/>
                  </a:cubicBezTo>
                  <a:lnTo>
                    <a:pt x="12325" y="724"/>
                  </a:lnTo>
                  <a:lnTo>
                    <a:pt x="12325" y="1755"/>
                  </a:lnTo>
                  <a:lnTo>
                    <a:pt x="10998" y="3084"/>
                  </a:lnTo>
                  <a:lnTo>
                    <a:pt x="4237" y="3084"/>
                  </a:lnTo>
                  <a:lnTo>
                    <a:pt x="4237" y="5782"/>
                  </a:lnTo>
                  <a:lnTo>
                    <a:pt x="2695" y="5782"/>
                  </a:lnTo>
                  <a:lnTo>
                    <a:pt x="2695" y="7832"/>
                  </a:lnTo>
                  <a:lnTo>
                    <a:pt x="3850" y="8987"/>
                  </a:lnTo>
                  <a:lnTo>
                    <a:pt x="3850" y="10616"/>
                  </a:lnTo>
                  <a:lnTo>
                    <a:pt x="3056" y="11409"/>
                  </a:lnTo>
                  <a:lnTo>
                    <a:pt x="721" y="9074"/>
                  </a:lnTo>
                  <a:lnTo>
                    <a:pt x="721" y="6140"/>
                  </a:lnTo>
                  <a:lnTo>
                    <a:pt x="1" y="6140"/>
                  </a:lnTo>
                  <a:lnTo>
                    <a:pt x="1" y="9374"/>
                  </a:lnTo>
                  <a:lnTo>
                    <a:pt x="2695" y="12071"/>
                  </a:lnTo>
                  <a:lnTo>
                    <a:pt x="2695" y="16543"/>
                  </a:lnTo>
                  <a:lnTo>
                    <a:pt x="3418" y="16543"/>
                  </a:lnTo>
                  <a:lnTo>
                    <a:pt x="3418" y="13052"/>
                  </a:lnTo>
                  <a:lnTo>
                    <a:pt x="5778" y="13052"/>
                  </a:lnTo>
                  <a:lnTo>
                    <a:pt x="5778" y="13870"/>
                  </a:lnTo>
                  <a:lnTo>
                    <a:pt x="4984" y="13870"/>
                  </a:lnTo>
                  <a:lnTo>
                    <a:pt x="4984" y="14594"/>
                  </a:lnTo>
                  <a:lnTo>
                    <a:pt x="6547" y="14594"/>
                  </a:lnTo>
                  <a:lnTo>
                    <a:pt x="6547" y="16543"/>
                  </a:lnTo>
                  <a:lnTo>
                    <a:pt x="7271" y="16543"/>
                  </a:lnTo>
                  <a:lnTo>
                    <a:pt x="7271" y="14594"/>
                  </a:lnTo>
                  <a:lnTo>
                    <a:pt x="9220" y="14594"/>
                  </a:lnTo>
                  <a:cubicBezTo>
                    <a:pt x="10567" y="14594"/>
                    <a:pt x="11507" y="13811"/>
                    <a:pt x="11507" y="12690"/>
                  </a:cubicBezTo>
                  <a:lnTo>
                    <a:pt x="11507" y="9199"/>
                  </a:lnTo>
                  <a:lnTo>
                    <a:pt x="13049" y="9199"/>
                  </a:lnTo>
                  <a:lnTo>
                    <a:pt x="13049" y="7919"/>
                  </a:lnTo>
                  <a:lnTo>
                    <a:pt x="11507" y="6377"/>
                  </a:lnTo>
                  <a:lnTo>
                    <a:pt x="11507" y="3596"/>
                  </a:lnTo>
                  <a:lnTo>
                    <a:pt x="13049" y="2054"/>
                  </a:lnTo>
                  <a:lnTo>
                    <a:pt x="130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55"/>
            <p:cNvSpPr/>
            <p:nvPr/>
          </p:nvSpPr>
          <p:spPr>
            <a:xfrm>
              <a:off x="3673975" y="498025"/>
              <a:ext cx="57800" cy="18125"/>
            </a:xfrm>
            <a:custGeom>
              <a:avLst/>
              <a:gdLst/>
              <a:ahLst/>
              <a:cxnLst/>
              <a:rect l="l" t="t" r="r" b="b"/>
              <a:pathLst>
                <a:path w="2312" h="725" extrusionOk="0">
                  <a:moveTo>
                    <a:pt x="1" y="0"/>
                  </a:moveTo>
                  <a:lnTo>
                    <a:pt x="1" y="725"/>
                  </a:lnTo>
                  <a:lnTo>
                    <a:pt x="2311" y="725"/>
                  </a:lnTo>
                  <a:lnTo>
                    <a:pt x="231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55"/>
            <p:cNvSpPr/>
            <p:nvPr/>
          </p:nvSpPr>
          <p:spPr>
            <a:xfrm>
              <a:off x="3905075" y="266300"/>
              <a:ext cx="154100" cy="154125"/>
            </a:xfrm>
            <a:custGeom>
              <a:avLst/>
              <a:gdLst/>
              <a:ahLst/>
              <a:cxnLst/>
              <a:rect l="l" t="t" r="r" b="b"/>
              <a:pathLst>
                <a:path w="6164" h="6165" extrusionOk="0">
                  <a:moveTo>
                    <a:pt x="3084" y="1904"/>
                  </a:moveTo>
                  <a:cubicBezTo>
                    <a:pt x="3735" y="1904"/>
                    <a:pt x="4264" y="2434"/>
                    <a:pt x="4264" y="3085"/>
                  </a:cubicBezTo>
                  <a:cubicBezTo>
                    <a:pt x="4264" y="3732"/>
                    <a:pt x="3735" y="4264"/>
                    <a:pt x="3084" y="4264"/>
                  </a:cubicBezTo>
                  <a:cubicBezTo>
                    <a:pt x="2433" y="4264"/>
                    <a:pt x="1904" y="3732"/>
                    <a:pt x="1904" y="3085"/>
                  </a:cubicBezTo>
                  <a:cubicBezTo>
                    <a:pt x="1904" y="2434"/>
                    <a:pt x="2433" y="1904"/>
                    <a:pt x="3084" y="1904"/>
                  </a:cubicBezTo>
                  <a:close/>
                  <a:moveTo>
                    <a:pt x="2722" y="1"/>
                  </a:moveTo>
                  <a:lnTo>
                    <a:pt x="2722" y="1215"/>
                  </a:lnTo>
                  <a:cubicBezTo>
                    <a:pt x="2464" y="1265"/>
                    <a:pt x="2228" y="1365"/>
                    <a:pt x="2019" y="1508"/>
                  </a:cubicBezTo>
                  <a:lnTo>
                    <a:pt x="1160" y="648"/>
                  </a:lnTo>
                  <a:lnTo>
                    <a:pt x="648" y="1160"/>
                  </a:lnTo>
                  <a:lnTo>
                    <a:pt x="1507" y="2020"/>
                  </a:lnTo>
                  <a:cubicBezTo>
                    <a:pt x="1368" y="2228"/>
                    <a:pt x="1267" y="2465"/>
                    <a:pt x="1215" y="2722"/>
                  </a:cubicBezTo>
                  <a:lnTo>
                    <a:pt x="0" y="2722"/>
                  </a:lnTo>
                  <a:lnTo>
                    <a:pt x="0" y="3443"/>
                  </a:lnTo>
                  <a:lnTo>
                    <a:pt x="1215" y="3443"/>
                  </a:lnTo>
                  <a:cubicBezTo>
                    <a:pt x="1267" y="3700"/>
                    <a:pt x="1368" y="3938"/>
                    <a:pt x="1507" y="4146"/>
                  </a:cubicBezTo>
                  <a:lnTo>
                    <a:pt x="648" y="5006"/>
                  </a:lnTo>
                  <a:lnTo>
                    <a:pt x="1160" y="5517"/>
                  </a:lnTo>
                  <a:lnTo>
                    <a:pt x="2019" y="4658"/>
                  </a:lnTo>
                  <a:cubicBezTo>
                    <a:pt x="2228" y="4800"/>
                    <a:pt x="2464" y="4901"/>
                    <a:pt x="2722" y="4950"/>
                  </a:cubicBezTo>
                  <a:lnTo>
                    <a:pt x="2722" y="6164"/>
                  </a:lnTo>
                  <a:lnTo>
                    <a:pt x="3446" y="6164"/>
                  </a:lnTo>
                  <a:lnTo>
                    <a:pt x="3446" y="4950"/>
                  </a:lnTo>
                  <a:cubicBezTo>
                    <a:pt x="3700" y="4901"/>
                    <a:pt x="3940" y="4800"/>
                    <a:pt x="4149" y="4658"/>
                  </a:cubicBezTo>
                  <a:lnTo>
                    <a:pt x="5009" y="5517"/>
                  </a:lnTo>
                  <a:lnTo>
                    <a:pt x="5517" y="5006"/>
                  </a:lnTo>
                  <a:lnTo>
                    <a:pt x="4657" y="4146"/>
                  </a:lnTo>
                  <a:cubicBezTo>
                    <a:pt x="4800" y="3938"/>
                    <a:pt x="4901" y="3700"/>
                    <a:pt x="4949" y="3443"/>
                  </a:cubicBezTo>
                  <a:lnTo>
                    <a:pt x="6164" y="3443"/>
                  </a:lnTo>
                  <a:lnTo>
                    <a:pt x="6164" y="2722"/>
                  </a:lnTo>
                  <a:lnTo>
                    <a:pt x="4949" y="2722"/>
                  </a:lnTo>
                  <a:cubicBezTo>
                    <a:pt x="4901" y="2465"/>
                    <a:pt x="4800" y="2228"/>
                    <a:pt x="4657" y="2020"/>
                  </a:cubicBezTo>
                  <a:lnTo>
                    <a:pt x="5517" y="1160"/>
                  </a:lnTo>
                  <a:lnTo>
                    <a:pt x="5009" y="648"/>
                  </a:lnTo>
                  <a:lnTo>
                    <a:pt x="4149" y="1508"/>
                  </a:lnTo>
                  <a:cubicBezTo>
                    <a:pt x="3940" y="1365"/>
                    <a:pt x="3700" y="1265"/>
                    <a:pt x="3446" y="1215"/>
                  </a:cubicBezTo>
                  <a:lnTo>
                    <a:pt x="344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55"/>
            <p:cNvSpPr/>
            <p:nvPr/>
          </p:nvSpPr>
          <p:spPr>
            <a:xfrm>
              <a:off x="3972500" y="334350"/>
              <a:ext cx="19250" cy="18050"/>
            </a:xfrm>
            <a:custGeom>
              <a:avLst/>
              <a:gdLst/>
              <a:ahLst/>
              <a:cxnLst/>
              <a:rect l="l" t="t" r="r" b="b"/>
              <a:pathLst>
                <a:path w="770" h="722" extrusionOk="0">
                  <a:moveTo>
                    <a:pt x="0" y="0"/>
                  </a:moveTo>
                  <a:lnTo>
                    <a:pt x="0" y="721"/>
                  </a:lnTo>
                  <a:lnTo>
                    <a:pt x="770" y="721"/>
                  </a:lnTo>
                  <a:lnTo>
                    <a:pt x="77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55"/>
            <p:cNvSpPr/>
            <p:nvPr/>
          </p:nvSpPr>
          <p:spPr>
            <a:xfrm>
              <a:off x="3905075" y="670825"/>
              <a:ext cx="154100" cy="154125"/>
            </a:xfrm>
            <a:custGeom>
              <a:avLst/>
              <a:gdLst/>
              <a:ahLst/>
              <a:cxnLst/>
              <a:rect l="l" t="t" r="r" b="b"/>
              <a:pathLst>
                <a:path w="6164" h="6165" extrusionOk="0">
                  <a:moveTo>
                    <a:pt x="3084" y="1901"/>
                  </a:moveTo>
                  <a:cubicBezTo>
                    <a:pt x="3735" y="1901"/>
                    <a:pt x="4264" y="2430"/>
                    <a:pt x="4264" y="3080"/>
                  </a:cubicBezTo>
                  <a:cubicBezTo>
                    <a:pt x="4264" y="3732"/>
                    <a:pt x="3735" y="4261"/>
                    <a:pt x="3084" y="4261"/>
                  </a:cubicBezTo>
                  <a:cubicBezTo>
                    <a:pt x="2433" y="4261"/>
                    <a:pt x="1904" y="3732"/>
                    <a:pt x="1904" y="3080"/>
                  </a:cubicBezTo>
                  <a:cubicBezTo>
                    <a:pt x="1904" y="2430"/>
                    <a:pt x="2433" y="1901"/>
                    <a:pt x="3084" y="1901"/>
                  </a:cubicBezTo>
                  <a:close/>
                  <a:moveTo>
                    <a:pt x="2722" y="1"/>
                  </a:moveTo>
                  <a:lnTo>
                    <a:pt x="2722" y="1215"/>
                  </a:lnTo>
                  <a:cubicBezTo>
                    <a:pt x="2464" y="1264"/>
                    <a:pt x="2228" y="1365"/>
                    <a:pt x="2019" y="1508"/>
                  </a:cubicBezTo>
                  <a:lnTo>
                    <a:pt x="1160" y="648"/>
                  </a:lnTo>
                  <a:lnTo>
                    <a:pt x="648" y="1156"/>
                  </a:lnTo>
                  <a:lnTo>
                    <a:pt x="1507" y="2015"/>
                  </a:lnTo>
                  <a:cubicBezTo>
                    <a:pt x="1368" y="2224"/>
                    <a:pt x="1267" y="2465"/>
                    <a:pt x="1215" y="2719"/>
                  </a:cubicBezTo>
                  <a:lnTo>
                    <a:pt x="0" y="2719"/>
                  </a:lnTo>
                  <a:lnTo>
                    <a:pt x="0" y="3443"/>
                  </a:lnTo>
                  <a:lnTo>
                    <a:pt x="1215" y="3443"/>
                  </a:lnTo>
                  <a:cubicBezTo>
                    <a:pt x="1267" y="3700"/>
                    <a:pt x="1368" y="3937"/>
                    <a:pt x="1507" y="4145"/>
                  </a:cubicBezTo>
                  <a:lnTo>
                    <a:pt x="648" y="5006"/>
                  </a:lnTo>
                  <a:lnTo>
                    <a:pt x="1160" y="5517"/>
                  </a:lnTo>
                  <a:lnTo>
                    <a:pt x="2019" y="4657"/>
                  </a:lnTo>
                  <a:cubicBezTo>
                    <a:pt x="2228" y="4800"/>
                    <a:pt x="2464" y="4897"/>
                    <a:pt x="2722" y="4950"/>
                  </a:cubicBezTo>
                  <a:lnTo>
                    <a:pt x="2722" y="6164"/>
                  </a:lnTo>
                  <a:lnTo>
                    <a:pt x="3446" y="6164"/>
                  </a:lnTo>
                  <a:lnTo>
                    <a:pt x="3446" y="4950"/>
                  </a:lnTo>
                  <a:cubicBezTo>
                    <a:pt x="3700" y="4897"/>
                    <a:pt x="3940" y="4800"/>
                    <a:pt x="4149" y="4657"/>
                  </a:cubicBezTo>
                  <a:lnTo>
                    <a:pt x="5009" y="5517"/>
                  </a:lnTo>
                  <a:lnTo>
                    <a:pt x="5517" y="5006"/>
                  </a:lnTo>
                  <a:lnTo>
                    <a:pt x="4657" y="4145"/>
                  </a:lnTo>
                  <a:cubicBezTo>
                    <a:pt x="4800" y="3937"/>
                    <a:pt x="4901" y="3700"/>
                    <a:pt x="4949" y="3443"/>
                  </a:cubicBezTo>
                  <a:lnTo>
                    <a:pt x="6164" y="3443"/>
                  </a:lnTo>
                  <a:lnTo>
                    <a:pt x="6164" y="2719"/>
                  </a:lnTo>
                  <a:lnTo>
                    <a:pt x="4949" y="2719"/>
                  </a:lnTo>
                  <a:cubicBezTo>
                    <a:pt x="4901" y="2465"/>
                    <a:pt x="4800" y="2224"/>
                    <a:pt x="4657" y="2015"/>
                  </a:cubicBezTo>
                  <a:lnTo>
                    <a:pt x="5517" y="1156"/>
                  </a:lnTo>
                  <a:lnTo>
                    <a:pt x="5009" y="648"/>
                  </a:lnTo>
                  <a:lnTo>
                    <a:pt x="4149" y="1508"/>
                  </a:lnTo>
                  <a:cubicBezTo>
                    <a:pt x="3940" y="1365"/>
                    <a:pt x="3700" y="1264"/>
                    <a:pt x="3446" y="1215"/>
                  </a:cubicBezTo>
                  <a:lnTo>
                    <a:pt x="344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55"/>
            <p:cNvSpPr/>
            <p:nvPr/>
          </p:nvSpPr>
          <p:spPr>
            <a:xfrm>
              <a:off x="3972500" y="738775"/>
              <a:ext cx="19250" cy="18125"/>
            </a:xfrm>
            <a:custGeom>
              <a:avLst/>
              <a:gdLst/>
              <a:ahLst/>
              <a:cxnLst/>
              <a:rect l="l" t="t" r="r" b="b"/>
              <a:pathLst>
                <a:path w="770" h="725" extrusionOk="0">
                  <a:moveTo>
                    <a:pt x="0" y="1"/>
                  </a:moveTo>
                  <a:lnTo>
                    <a:pt x="0" y="725"/>
                  </a:lnTo>
                  <a:lnTo>
                    <a:pt x="770" y="725"/>
                  </a:lnTo>
                  <a:lnTo>
                    <a:pt x="77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55"/>
            <p:cNvSpPr/>
            <p:nvPr/>
          </p:nvSpPr>
          <p:spPr>
            <a:xfrm>
              <a:off x="3815275" y="411350"/>
              <a:ext cx="98875" cy="121400"/>
            </a:xfrm>
            <a:custGeom>
              <a:avLst/>
              <a:gdLst/>
              <a:ahLst/>
              <a:cxnLst/>
              <a:rect l="l" t="t" r="r" b="b"/>
              <a:pathLst>
                <a:path w="3955" h="4856" extrusionOk="0">
                  <a:moveTo>
                    <a:pt x="1282" y="1"/>
                  </a:moveTo>
                  <a:lnTo>
                    <a:pt x="1282" y="725"/>
                  </a:lnTo>
                  <a:lnTo>
                    <a:pt x="2723" y="725"/>
                  </a:lnTo>
                  <a:lnTo>
                    <a:pt x="0" y="3443"/>
                  </a:lnTo>
                  <a:lnTo>
                    <a:pt x="1414" y="4856"/>
                  </a:lnTo>
                  <a:lnTo>
                    <a:pt x="1922" y="4344"/>
                  </a:lnTo>
                  <a:lnTo>
                    <a:pt x="1024" y="3443"/>
                  </a:lnTo>
                  <a:lnTo>
                    <a:pt x="3234" y="1236"/>
                  </a:lnTo>
                  <a:lnTo>
                    <a:pt x="3234" y="2674"/>
                  </a:lnTo>
                  <a:lnTo>
                    <a:pt x="3955" y="2674"/>
                  </a:lnTo>
                  <a:lnTo>
                    <a:pt x="395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55"/>
            <p:cNvSpPr/>
            <p:nvPr/>
          </p:nvSpPr>
          <p:spPr>
            <a:xfrm>
              <a:off x="3815275" y="491075"/>
              <a:ext cx="115475" cy="188825"/>
            </a:xfrm>
            <a:custGeom>
              <a:avLst/>
              <a:gdLst/>
              <a:ahLst/>
              <a:cxnLst/>
              <a:rect l="l" t="t" r="r" b="b"/>
              <a:pathLst>
                <a:path w="4619" h="7553" extrusionOk="0">
                  <a:moveTo>
                    <a:pt x="4108" y="0"/>
                  </a:moveTo>
                  <a:lnTo>
                    <a:pt x="0" y="4107"/>
                  </a:lnTo>
                  <a:lnTo>
                    <a:pt x="2723" y="6829"/>
                  </a:lnTo>
                  <a:lnTo>
                    <a:pt x="1282" y="6829"/>
                  </a:lnTo>
                  <a:lnTo>
                    <a:pt x="1282" y="7552"/>
                  </a:lnTo>
                  <a:lnTo>
                    <a:pt x="3955" y="7552"/>
                  </a:lnTo>
                  <a:lnTo>
                    <a:pt x="3955" y="4879"/>
                  </a:lnTo>
                  <a:lnTo>
                    <a:pt x="3234" y="4879"/>
                  </a:lnTo>
                  <a:lnTo>
                    <a:pt x="3234" y="6317"/>
                  </a:lnTo>
                  <a:lnTo>
                    <a:pt x="1024" y="4107"/>
                  </a:lnTo>
                  <a:lnTo>
                    <a:pt x="2437" y="2694"/>
                  </a:lnTo>
                  <a:lnTo>
                    <a:pt x="3725" y="3978"/>
                  </a:lnTo>
                  <a:lnTo>
                    <a:pt x="4233" y="3467"/>
                  </a:lnTo>
                  <a:lnTo>
                    <a:pt x="2948" y="2182"/>
                  </a:lnTo>
                  <a:lnTo>
                    <a:pt x="4619" y="511"/>
                  </a:lnTo>
                  <a:lnTo>
                    <a:pt x="410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55"/>
            <p:cNvSpPr/>
            <p:nvPr/>
          </p:nvSpPr>
          <p:spPr>
            <a:xfrm>
              <a:off x="4020725" y="574500"/>
              <a:ext cx="96250" cy="96350"/>
            </a:xfrm>
            <a:custGeom>
              <a:avLst/>
              <a:gdLst/>
              <a:ahLst/>
              <a:cxnLst/>
              <a:rect l="l" t="t" r="r" b="b"/>
              <a:pathLst>
                <a:path w="3850" h="3854" extrusionOk="0">
                  <a:moveTo>
                    <a:pt x="1925" y="1518"/>
                  </a:moveTo>
                  <a:cubicBezTo>
                    <a:pt x="2151" y="1518"/>
                    <a:pt x="2336" y="1703"/>
                    <a:pt x="2336" y="1926"/>
                  </a:cubicBezTo>
                  <a:cubicBezTo>
                    <a:pt x="2336" y="2151"/>
                    <a:pt x="2151" y="2336"/>
                    <a:pt x="1925" y="2336"/>
                  </a:cubicBezTo>
                  <a:cubicBezTo>
                    <a:pt x="1698" y="2336"/>
                    <a:pt x="1514" y="2151"/>
                    <a:pt x="1514" y="1926"/>
                  </a:cubicBezTo>
                  <a:cubicBezTo>
                    <a:pt x="1514" y="1703"/>
                    <a:pt x="1698" y="1518"/>
                    <a:pt x="1925" y="1518"/>
                  </a:cubicBezTo>
                  <a:close/>
                  <a:moveTo>
                    <a:pt x="1563" y="0"/>
                  </a:moveTo>
                  <a:lnTo>
                    <a:pt x="1563" y="853"/>
                  </a:lnTo>
                  <a:cubicBezTo>
                    <a:pt x="1514" y="871"/>
                    <a:pt x="1469" y="892"/>
                    <a:pt x="1424" y="912"/>
                  </a:cubicBezTo>
                  <a:lnTo>
                    <a:pt x="818" y="310"/>
                  </a:lnTo>
                  <a:lnTo>
                    <a:pt x="306" y="819"/>
                  </a:lnTo>
                  <a:lnTo>
                    <a:pt x="912" y="1424"/>
                  </a:lnTo>
                  <a:cubicBezTo>
                    <a:pt x="887" y="1470"/>
                    <a:pt x="870" y="1518"/>
                    <a:pt x="853" y="1566"/>
                  </a:cubicBezTo>
                  <a:lnTo>
                    <a:pt x="0" y="1566"/>
                  </a:lnTo>
                  <a:lnTo>
                    <a:pt x="0" y="2287"/>
                  </a:lnTo>
                  <a:lnTo>
                    <a:pt x="853" y="2287"/>
                  </a:lnTo>
                  <a:cubicBezTo>
                    <a:pt x="870" y="2336"/>
                    <a:pt x="887" y="2385"/>
                    <a:pt x="912" y="2430"/>
                  </a:cubicBezTo>
                  <a:lnTo>
                    <a:pt x="306" y="3032"/>
                  </a:lnTo>
                  <a:lnTo>
                    <a:pt x="818" y="3544"/>
                  </a:lnTo>
                  <a:lnTo>
                    <a:pt x="1424" y="2941"/>
                  </a:lnTo>
                  <a:cubicBezTo>
                    <a:pt x="1469" y="2962"/>
                    <a:pt x="1514" y="2983"/>
                    <a:pt x="1563" y="2997"/>
                  </a:cubicBezTo>
                  <a:lnTo>
                    <a:pt x="1563" y="3854"/>
                  </a:lnTo>
                  <a:lnTo>
                    <a:pt x="2286" y="3854"/>
                  </a:lnTo>
                  <a:lnTo>
                    <a:pt x="2286" y="2997"/>
                  </a:lnTo>
                  <a:cubicBezTo>
                    <a:pt x="2336" y="2983"/>
                    <a:pt x="2381" y="2962"/>
                    <a:pt x="2426" y="2941"/>
                  </a:cubicBezTo>
                  <a:lnTo>
                    <a:pt x="3032" y="3544"/>
                  </a:lnTo>
                  <a:lnTo>
                    <a:pt x="3543" y="3032"/>
                  </a:lnTo>
                  <a:lnTo>
                    <a:pt x="2937" y="2430"/>
                  </a:lnTo>
                  <a:cubicBezTo>
                    <a:pt x="2962" y="2385"/>
                    <a:pt x="2979" y="2336"/>
                    <a:pt x="2996" y="2287"/>
                  </a:cubicBezTo>
                  <a:lnTo>
                    <a:pt x="3849" y="2287"/>
                  </a:lnTo>
                  <a:lnTo>
                    <a:pt x="3849" y="1566"/>
                  </a:lnTo>
                  <a:lnTo>
                    <a:pt x="2996" y="1566"/>
                  </a:lnTo>
                  <a:cubicBezTo>
                    <a:pt x="2979" y="1518"/>
                    <a:pt x="2962" y="1470"/>
                    <a:pt x="2937" y="1424"/>
                  </a:cubicBezTo>
                  <a:lnTo>
                    <a:pt x="3543" y="819"/>
                  </a:lnTo>
                  <a:lnTo>
                    <a:pt x="3032" y="310"/>
                  </a:lnTo>
                  <a:lnTo>
                    <a:pt x="2426" y="912"/>
                  </a:lnTo>
                  <a:cubicBezTo>
                    <a:pt x="2381" y="892"/>
                    <a:pt x="2336" y="871"/>
                    <a:pt x="2286" y="853"/>
                  </a:cubicBezTo>
                  <a:lnTo>
                    <a:pt x="228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55"/>
            <p:cNvSpPr/>
            <p:nvPr/>
          </p:nvSpPr>
          <p:spPr>
            <a:xfrm>
              <a:off x="4020725" y="420400"/>
              <a:ext cx="96250" cy="96350"/>
            </a:xfrm>
            <a:custGeom>
              <a:avLst/>
              <a:gdLst/>
              <a:ahLst/>
              <a:cxnLst/>
              <a:rect l="l" t="t" r="r" b="b"/>
              <a:pathLst>
                <a:path w="3850" h="3854" extrusionOk="0">
                  <a:moveTo>
                    <a:pt x="1925" y="1518"/>
                  </a:moveTo>
                  <a:cubicBezTo>
                    <a:pt x="2151" y="1518"/>
                    <a:pt x="2336" y="1703"/>
                    <a:pt x="2336" y="1925"/>
                  </a:cubicBezTo>
                  <a:cubicBezTo>
                    <a:pt x="2336" y="2151"/>
                    <a:pt x="2151" y="2336"/>
                    <a:pt x="1925" y="2336"/>
                  </a:cubicBezTo>
                  <a:cubicBezTo>
                    <a:pt x="1698" y="2336"/>
                    <a:pt x="1514" y="2151"/>
                    <a:pt x="1514" y="1925"/>
                  </a:cubicBezTo>
                  <a:cubicBezTo>
                    <a:pt x="1514" y="1703"/>
                    <a:pt x="1698" y="1518"/>
                    <a:pt x="1925" y="1518"/>
                  </a:cubicBezTo>
                  <a:close/>
                  <a:moveTo>
                    <a:pt x="1563" y="0"/>
                  </a:moveTo>
                  <a:lnTo>
                    <a:pt x="1563" y="853"/>
                  </a:lnTo>
                  <a:cubicBezTo>
                    <a:pt x="1514" y="871"/>
                    <a:pt x="1469" y="892"/>
                    <a:pt x="1424" y="913"/>
                  </a:cubicBezTo>
                  <a:lnTo>
                    <a:pt x="818" y="310"/>
                  </a:lnTo>
                  <a:lnTo>
                    <a:pt x="306" y="818"/>
                  </a:lnTo>
                  <a:lnTo>
                    <a:pt x="912" y="1424"/>
                  </a:lnTo>
                  <a:cubicBezTo>
                    <a:pt x="887" y="1470"/>
                    <a:pt x="870" y="1518"/>
                    <a:pt x="853" y="1567"/>
                  </a:cubicBezTo>
                  <a:lnTo>
                    <a:pt x="0" y="1567"/>
                  </a:lnTo>
                  <a:lnTo>
                    <a:pt x="0" y="2288"/>
                  </a:lnTo>
                  <a:lnTo>
                    <a:pt x="853" y="2288"/>
                  </a:lnTo>
                  <a:cubicBezTo>
                    <a:pt x="870" y="2336"/>
                    <a:pt x="887" y="2384"/>
                    <a:pt x="912" y="2430"/>
                  </a:cubicBezTo>
                  <a:lnTo>
                    <a:pt x="306" y="3032"/>
                  </a:lnTo>
                  <a:lnTo>
                    <a:pt x="818" y="3544"/>
                  </a:lnTo>
                  <a:lnTo>
                    <a:pt x="1424" y="2942"/>
                  </a:lnTo>
                  <a:cubicBezTo>
                    <a:pt x="1469" y="2963"/>
                    <a:pt x="1514" y="2983"/>
                    <a:pt x="1563" y="2998"/>
                  </a:cubicBezTo>
                  <a:lnTo>
                    <a:pt x="1563" y="3854"/>
                  </a:lnTo>
                  <a:lnTo>
                    <a:pt x="2286" y="3854"/>
                  </a:lnTo>
                  <a:lnTo>
                    <a:pt x="2286" y="2998"/>
                  </a:lnTo>
                  <a:cubicBezTo>
                    <a:pt x="2336" y="2983"/>
                    <a:pt x="2381" y="2963"/>
                    <a:pt x="2426" y="2942"/>
                  </a:cubicBezTo>
                  <a:lnTo>
                    <a:pt x="3032" y="3544"/>
                  </a:lnTo>
                  <a:lnTo>
                    <a:pt x="3543" y="3032"/>
                  </a:lnTo>
                  <a:lnTo>
                    <a:pt x="2937" y="2430"/>
                  </a:lnTo>
                  <a:cubicBezTo>
                    <a:pt x="2962" y="2384"/>
                    <a:pt x="2979" y="2336"/>
                    <a:pt x="2996" y="2288"/>
                  </a:cubicBezTo>
                  <a:lnTo>
                    <a:pt x="3849" y="2288"/>
                  </a:lnTo>
                  <a:lnTo>
                    <a:pt x="3849" y="1567"/>
                  </a:lnTo>
                  <a:lnTo>
                    <a:pt x="2996" y="1567"/>
                  </a:lnTo>
                  <a:cubicBezTo>
                    <a:pt x="2979" y="1518"/>
                    <a:pt x="2962" y="1470"/>
                    <a:pt x="2937" y="1424"/>
                  </a:cubicBezTo>
                  <a:lnTo>
                    <a:pt x="3543" y="818"/>
                  </a:lnTo>
                  <a:lnTo>
                    <a:pt x="3032" y="310"/>
                  </a:lnTo>
                  <a:lnTo>
                    <a:pt x="2426" y="913"/>
                  </a:lnTo>
                  <a:cubicBezTo>
                    <a:pt x="2381" y="892"/>
                    <a:pt x="2336" y="871"/>
                    <a:pt x="2286" y="853"/>
                  </a:cubicBezTo>
                  <a:lnTo>
                    <a:pt x="228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 name="Google Shape;797;p55"/>
          <p:cNvGrpSpPr/>
          <p:nvPr/>
        </p:nvGrpSpPr>
        <p:grpSpPr>
          <a:xfrm>
            <a:off x="7193488" y="1687050"/>
            <a:ext cx="326250" cy="413500"/>
            <a:chOff x="7039250" y="1648825"/>
            <a:chExt cx="326250" cy="413500"/>
          </a:xfrm>
        </p:grpSpPr>
        <p:sp>
          <p:nvSpPr>
            <p:cNvPr id="798" name="Google Shape;798;p55"/>
            <p:cNvSpPr/>
            <p:nvPr/>
          </p:nvSpPr>
          <p:spPr>
            <a:xfrm>
              <a:off x="7183075" y="1687300"/>
              <a:ext cx="19250" cy="18100"/>
            </a:xfrm>
            <a:custGeom>
              <a:avLst/>
              <a:gdLst/>
              <a:ahLst/>
              <a:cxnLst/>
              <a:rect l="l" t="t" r="r" b="b"/>
              <a:pathLst>
                <a:path w="770" h="724" extrusionOk="0">
                  <a:moveTo>
                    <a:pt x="1" y="1"/>
                  </a:moveTo>
                  <a:lnTo>
                    <a:pt x="1" y="724"/>
                  </a:lnTo>
                  <a:lnTo>
                    <a:pt x="770" y="724"/>
                  </a:lnTo>
                  <a:lnTo>
                    <a:pt x="77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55"/>
            <p:cNvSpPr/>
            <p:nvPr/>
          </p:nvSpPr>
          <p:spPr>
            <a:xfrm>
              <a:off x="7221625" y="1687300"/>
              <a:ext cx="19250" cy="18100"/>
            </a:xfrm>
            <a:custGeom>
              <a:avLst/>
              <a:gdLst/>
              <a:ahLst/>
              <a:cxnLst/>
              <a:rect l="l" t="t" r="r" b="b"/>
              <a:pathLst>
                <a:path w="770" h="724" extrusionOk="0">
                  <a:moveTo>
                    <a:pt x="1" y="1"/>
                  </a:moveTo>
                  <a:lnTo>
                    <a:pt x="1" y="724"/>
                  </a:lnTo>
                  <a:lnTo>
                    <a:pt x="770" y="724"/>
                  </a:lnTo>
                  <a:lnTo>
                    <a:pt x="77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55"/>
            <p:cNvSpPr/>
            <p:nvPr/>
          </p:nvSpPr>
          <p:spPr>
            <a:xfrm>
              <a:off x="7260100" y="1687300"/>
              <a:ext cx="19325" cy="18100"/>
            </a:xfrm>
            <a:custGeom>
              <a:avLst/>
              <a:gdLst/>
              <a:ahLst/>
              <a:cxnLst/>
              <a:rect l="l" t="t" r="r" b="b"/>
              <a:pathLst>
                <a:path w="773" h="724" extrusionOk="0">
                  <a:moveTo>
                    <a:pt x="0" y="1"/>
                  </a:moveTo>
                  <a:lnTo>
                    <a:pt x="0" y="724"/>
                  </a:lnTo>
                  <a:lnTo>
                    <a:pt x="773" y="724"/>
                  </a:lnTo>
                  <a:lnTo>
                    <a:pt x="7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55"/>
            <p:cNvSpPr/>
            <p:nvPr/>
          </p:nvSpPr>
          <p:spPr>
            <a:xfrm>
              <a:off x="7039250" y="1648825"/>
              <a:ext cx="326250" cy="413500"/>
            </a:xfrm>
            <a:custGeom>
              <a:avLst/>
              <a:gdLst/>
              <a:ahLst/>
              <a:cxnLst/>
              <a:rect l="l" t="t" r="r" b="b"/>
              <a:pathLst>
                <a:path w="13050" h="16540" extrusionOk="0">
                  <a:moveTo>
                    <a:pt x="3443" y="1"/>
                  </a:moveTo>
                  <a:cubicBezTo>
                    <a:pt x="1543" y="1"/>
                    <a:pt x="1" y="1543"/>
                    <a:pt x="1" y="3443"/>
                  </a:cubicBezTo>
                  <a:lnTo>
                    <a:pt x="1" y="5368"/>
                  </a:lnTo>
                  <a:lnTo>
                    <a:pt x="721" y="5368"/>
                  </a:lnTo>
                  <a:lnTo>
                    <a:pt x="721" y="3443"/>
                  </a:lnTo>
                  <a:cubicBezTo>
                    <a:pt x="721" y="1943"/>
                    <a:pt x="1943" y="721"/>
                    <a:pt x="3443" y="721"/>
                  </a:cubicBezTo>
                  <a:lnTo>
                    <a:pt x="12325" y="721"/>
                  </a:lnTo>
                  <a:lnTo>
                    <a:pt x="12325" y="1752"/>
                  </a:lnTo>
                  <a:lnTo>
                    <a:pt x="10998" y="3081"/>
                  </a:lnTo>
                  <a:lnTo>
                    <a:pt x="4237" y="3081"/>
                  </a:lnTo>
                  <a:lnTo>
                    <a:pt x="4237" y="5779"/>
                  </a:lnTo>
                  <a:lnTo>
                    <a:pt x="2695" y="5779"/>
                  </a:lnTo>
                  <a:lnTo>
                    <a:pt x="2695" y="7829"/>
                  </a:lnTo>
                  <a:lnTo>
                    <a:pt x="3850" y="8984"/>
                  </a:lnTo>
                  <a:lnTo>
                    <a:pt x="3850" y="10613"/>
                  </a:lnTo>
                  <a:lnTo>
                    <a:pt x="3056" y="11406"/>
                  </a:lnTo>
                  <a:lnTo>
                    <a:pt x="721" y="9071"/>
                  </a:lnTo>
                  <a:lnTo>
                    <a:pt x="721" y="6140"/>
                  </a:lnTo>
                  <a:lnTo>
                    <a:pt x="1" y="6140"/>
                  </a:lnTo>
                  <a:lnTo>
                    <a:pt x="1" y="9371"/>
                  </a:lnTo>
                  <a:lnTo>
                    <a:pt x="2695" y="12068"/>
                  </a:lnTo>
                  <a:lnTo>
                    <a:pt x="2695" y="16539"/>
                  </a:lnTo>
                  <a:lnTo>
                    <a:pt x="3418" y="16539"/>
                  </a:lnTo>
                  <a:lnTo>
                    <a:pt x="3418" y="12068"/>
                  </a:lnTo>
                  <a:lnTo>
                    <a:pt x="4574" y="10912"/>
                  </a:lnTo>
                  <a:lnTo>
                    <a:pt x="4574" y="8685"/>
                  </a:lnTo>
                  <a:lnTo>
                    <a:pt x="3418" y="7529"/>
                  </a:lnTo>
                  <a:lnTo>
                    <a:pt x="3418" y="6499"/>
                  </a:lnTo>
                  <a:lnTo>
                    <a:pt x="4960" y="6499"/>
                  </a:lnTo>
                  <a:lnTo>
                    <a:pt x="4960" y="3805"/>
                  </a:lnTo>
                  <a:lnTo>
                    <a:pt x="10786" y="3805"/>
                  </a:lnTo>
                  <a:lnTo>
                    <a:pt x="10786" y="5904"/>
                  </a:lnTo>
                  <a:lnTo>
                    <a:pt x="12325" y="7445"/>
                  </a:lnTo>
                  <a:lnTo>
                    <a:pt x="12325" y="7703"/>
                  </a:lnTo>
                  <a:lnTo>
                    <a:pt x="10786" y="7703"/>
                  </a:lnTo>
                  <a:lnTo>
                    <a:pt x="10786" y="9245"/>
                  </a:lnTo>
                  <a:lnTo>
                    <a:pt x="8685" y="9245"/>
                  </a:lnTo>
                  <a:lnTo>
                    <a:pt x="7703" y="10227"/>
                  </a:lnTo>
                  <a:lnTo>
                    <a:pt x="7703" y="11507"/>
                  </a:lnTo>
                  <a:lnTo>
                    <a:pt x="10786" y="11507"/>
                  </a:lnTo>
                  <a:lnTo>
                    <a:pt x="10786" y="12687"/>
                  </a:lnTo>
                  <a:cubicBezTo>
                    <a:pt x="10786" y="13404"/>
                    <a:pt x="10171" y="13867"/>
                    <a:pt x="9220" y="13867"/>
                  </a:cubicBezTo>
                  <a:lnTo>
                    <a:pt x="5368" y="13867"/>
                  </a:lnTo>
                  <a:lnTo>
                    <a:pt x="5368" y="14591"/>
                  </a:lnTo>
                  <a:lnTo>
                    <a:pt x="6547" y="14591"/>
                  </a:lnTo>
                  <a:lnTo>
                    <a:pt x="6547" y="16539"/>
                  </a:lnTo>
                  <a:lnTo>
                    <a:pt x="7271" y="16539"/>
                  </a:lnTo>
                  <a:lnTo>
                    <a:pt x="7271" y="14591"/>
                  </a:lnTo>
                  <a:lnTo>
                    <a:pt x="9220" y="14591"/>
                  </a:lnTo>
                  <a:cubicBezTo>
                    <a:pt x="10567" y="14591"/>
                    <a:pt x="11507" y="13808"/>
                    <a:pt x="11507" y="12687"/>
                  </a:cubicBezTo>
                  <a:lnTo>
                    <a:pt x="11507" y="10786"/>
                  </a:lnTo>
                  <a:lnTo>
                    <a:pt x="8427" y="10786"/>
                  </a:lnTo>
                  <a:lnTo>
                    <a:pt x="8427" y="10526"/>
                  </a:lnTo>
                  <a:lnTo>
                    <a:pt x="8984" y="9965"/>
                  </a:lnTo>
                  <a:lnTo>
                    <a:pt x="11507" y="9965"/>
                  </a:lnTo>
                  <a:lnTo>
                    <a:pt x="11507" y="8427"/>
                  </a:lnTo>
                  <a:lnTo>
                    <a:pt x="13049" y="8427"/>
                  </a:lnTo>
                  <a:lnTo>
                    <a:pt x="13049" y="7146"/>
                  </a:lnTo>
                  <a:lnTo>
                    <a:pt x="11507" y="5604"/>
                  </a:lnTo>
                  <a:lnTo>
                    <a:pt x="11507" y="3593"/>
                  </a:lnTo>
                  <a:lnTo>
                    <a:pt x="13049" y="2051"/>
                  </a:lnTo>
                  <a:lnTo>
                    <a:pt x="130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55"/>
            <p:cNvSpPr/>
            <p:nvPr/>
          </p:nvSpPr>
          <p:spPr>
            <a:xfrm>
              <a:off x="7211975" y="1783600"/>
              <a:ext cx="66850" cy="53975"/>
            </a:xfrm>
            <a:custGeom>
              <a:avLst/>
              <a:gdLst/>
              <a:ahLst/>
              <a:cxnLst/>
              <a:rect l="l" t="t" r="r" b="b"/>
              <a:pathLst>
                <a:path w="2674" h="2159" extrusionOk="0">
                  <a:moveTo>
                    <a:pt x="1" y="1"/>
                  </a:moveTo>
                  <a:lnTo>
                    <a:pt x="1" y="725"/>
                  </a:lnTo>
                  <a:lnTo>
                    <a:pt x="1949" y="725"/>
                  </a:lnTo>
                  <a:lnTo>
                    <a:pt x="1949" y="982"/>
                  </a:lnTo>
                  <a:lnTo>
                    <a:pt x="1284" y="1647"/>
                  </a:lnTo>
                  <a:lnTo>
                    <a:pt x="1797" y="2159"/>
                  </a:lnTo>
                  <a:lnTo>
                    <a:pt x="2674" y="1282"/>
                  </a:lnTo>
                  <a:lnTo>
                    <a:pt x="267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 name="Google Shape;803;p55"/>
          <p:cNvGrpSpPr/>
          <p:nvPr/>
        </p:nvGrpSpPr>
        <p:grpSpPr>
          <a:xfrm>
            <a:off x="7048438" y="3320800"/>
            <a:ext cx="616325" cy="375050"/>
            <a:chOff x="5349725" y="2211700"/>
            <a:chExt cx="616325" cy="375050"/>
          </a:xfrm>
        </p:grpSpPr>
        <p:sp>
          <p:nvSpPr>
            <p:cNvPr id="804" name="Google Shape;804;p55"/>
            <p:cNvSpPr/>
            <p:nvPr/>
          </p:nvSpPr>
          <p:spPr>
            <a:xfrm>
              <a:off x="5349725" y="2308025"/>
              <a:ext cx="154150" cy="154125"/>
            </a:xfrm>
            <a:custGeom>
              <a:avLst/>
              <a:gdLst/>
              <a:ahLst/>
              <a:cxnLst/>
              <a:rect l="l" t="t" r="r" b="b"/>
              <a:pathLst>
                <a:path w="6166" h="6165" extrusionOk="0">
                  <a:moveTo>
                    <a:pt x="3081" y="1901"/>
                  </a:moveTo>
                  <a:cubicBezTo>
                    <a:pt x="3732" y="1901"/>
                    <a:pt x="4261" y="2430"/>
                    <a:pt x="4261" y="3080"/>
                  </a:cubicBezTo>
                  <a:cubicBezTo>
                    <a:pt x="4261" y="3732"/>
                    <a:pt x="3732" y="4261"/>
                    <a:pt x="3081" y="4261"/>
                  </a:cubicBezTo>
                  <a:cubicBezTo>
                    <a:pt x="2430" y="4261"/>
                    <a:pt x="1901" y="3732"/>
                    <a:pt x="1901" y="3080"/>
                  </a:cubicBezTo>
                  <a:cubicBezTo>
                    <a:pt x="1901" y="2430"/>
                    <a:pt x="2430" y="1901"/>
                    <a:pt x="3081" y="1901"/>
                  </a:cubicBezTo>
                  <a:close/>
                  <a:moveTo>
                    <a:pt x="2719" y="1"/>
                  </a:moveTo>
                  <a:lnTo>
                    <a:pt x="2719" y="1215"/>
                  </a:lnTo>
                  <a:cubicBezTo>
                    <a:pt x="2465" y="1264"/>
                    <a:pt x="2225" y="1365"/>
                    <a:pt x="2016" y="1504"/>
                  </a:cubicBezTo>
                  <a:lnTo>
                    <a:pt x="1157" y="648"/>
                  </a:lnTo>
                  <a:lnTo>
                    <a:pt x="648" y="1156"/>
                  </a:lnTo>
                  <a:lnTo>
                    <a:pt x="1504" y="2015"/>
                  </a:lnTo>
                  <a:cubicBezTo>
                    <a:pt x="1365" y="2224"/>
                    <a:pt x="1264" y="2465"/>
                    <a:pt x="1216" y="2719"/>
                  </a:cubicBezTo>
                  <a:lnTo>
                    <a:pt x="1" y="2719"/>
                  </a:lnTo>
                  <a:lnTo>
                    <a:pt x="1" y="3443"/>
                  </a:lnTo>
                  <a:lnTo>
                    <a:pt x="1216" y="3443"/>
                  </a:lnTo>
                  <a:cubicBezTo>
                    <a:pt x="1264" y="3700"/>
                    <a:pt x="1365" y="3937"/>
                    <a:pt x="1504" y="4145"/>
                  </a:cubicBezTo>
                  <a:lnTo>
                    <a:pt x="648" y="5006"/>
                  </a:lnTo>
                  <a:lnTo>
                    <a:pt x="1157" y="5517"/>
                  </a:lnTo>
                  <a:lnTo>
                    <a:pt x="2016" y="4657"/>
                  </a:lnTo>
                  <a:cubicBezTo>
                    <a:pt x="2225" y="4797"/>
                    <a:pt x="2465" y="4897"/>
                    <a:pt x="2719" y="4950"/>
                  </a:cubicBezTo>
                  <a:lnTo>
                    <a:pt x="2719" y="6164"/>
                  </a:lnTo>
                  <a:lnTo>
                    <a:pt x="3443" y="6164"/>
                  </a:lnTo>
                  <a:lnTo>
                    <a:pt x="3443" y="4950"/>
                  </a:lnTo>
                  <a:cubicBezTo>
                    <a:pt x="3701" y="4897"/>
                    <a:pt x="3937" y="4797"/>
                    <a:pt x="4146" y="4657"/>
                  </a:cubicBezTo>
                  <a:lnTo>
                    <a:pt x="5006" y="5517"/>
                  </a:lnTo>
                  <a:lnTo>
                    <a:pt x="5518" y="5006"/>
                  </a:lnTo>
                  <a:lnTo>
                    <a:pt x="4657" y="4145"/>
                  </a:lnTo>
                  <a:cubicBezTo>
                    <a:pt x="4797" y="3937"/>
                    <a:pt x="4898" y="3700"/>
                    <a:pt x="4950" y="3443"/>
                  </a:cubicBezTo>
                  <a:lnTo>
                    <a:pt x="6165" y="3443"/>
                  </a:lnTo>
                  <a:lnTo>
                    <a:pt x="6165" y="2719"/>
                  </a:lnTo>
                  <a:lnTo>
                    <a:pt x="4950" y="2719"/>
                  </a:lnTo>
                  <a:cubicBezTo>
                    <a:pt x="4898" y="2465"/>
                    <a:pt x="4797" y="2224"/>
                    <a:pt x="4657" y="2015"/>
                  </a:cubicBezTo>
                  <a:lnTo>
                    <a:pt x="5518" y="1156"/>
                  </a:lnTo>
                  <a:lnTo>
                    <a:pt x="5006" y="648"/>
                  </a:lnTo>
                  <a:lnTo>
                    <a:pt x="4146" y="1504"/>
                  </a:lnTo>
                  <a:cubicBezTo>
                    <a:pt x="3937" y="1365"/>
                    <a:pt x="3701" y="1264"/>
                    <a:pt x="3443" y="1215"/>
                  </a:cubicBezTo>
                  <a:lnTo>
                    <a:pt x="34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55"/>
            <p:cNvSpPr/>
            <p:nvPr/>
          </p:nvSpPr>
          <p:spPr>
            <a:xfrm>
              <a:off x="5417075" y="2375975"/>
              <a:ext cx="19350" cy="18125"/>
            </a:xfrm>
            <a:custGeom>
              <a:avLst/>
              <a:gdLst/>
              <a:ahLst/>
              <a:cxnLst/>
              <a:rect l="l" t="t" r="r" b="b"/>
              <a:pathLst>
                <a:path w="774" h="725" extrusionOk="0">
                  <a:moveTo>
                    <a:pt x="0" y="1"/>
                  </a:moveTo>
                  <a:lnTo>
                    <a:pt x="0" y="725"/>
                  </a:lnTo>
                  <a:lnTo>
                    <a:pt x="773" y="725"/>
                  </a:lnTo>
                  <a:lnTo>
                    <a:pt x="7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55"/>
            <p:cNvSpPr/>
            <p:nvPr/>
          </p:nvSpPr>
          <p:spPr>
            <a:xfrm>
              <a:off x="5734925" y="2250250"/>
              <a:ext cx="154125" cy="154025"/>
            </a:xfrm>
            <a:custGeom>
              <a:avLst/>
              <a:gdLst/>
              <a:ahLst/>
              <a:cxnLst/>
              <a:rect l="l" t="t" r="r" b="b"/>
              <a:pathLst>
                <a:path w="6165" h="6161" extrusionOk="0">
                  <a:moveTo>
                    <a:pt x="3081" y="1901"/>
                  </a:moveTo>
                  <a:cubicBezTo>
                    <a:pt x="3732" y="1901"/>
                    <a:pt x="4261" y="2430"/>
                    <a:pt x="4261" y="3081"/>
                  </a:cubicBezTo>
                  <a:cubicBezTo>
                    <a:pt x="4261" y="3732"/>
                    <a:pt x="3732" y="4260"/>
                    <a:pt x="3081" y="4260"/>
                  </a:cubicBezTo>
                  <a:cubicBezTo>
                    <a:pt x="2431" y="4260"/>
                    <a:pt x="1901" y="3732"/>
                    <a:pt x="1901" y="3081"/>
                  </a:cubicBezTo>
                  <a:cubicBezTo>
                    <a:pt x="1901" y="2430"/>
                    <a:pt x="2431" y="1901"/>
                    <a:pt x="3081" y="1901"/>
                  </a:cubicBezTo>
                  <a:close/>
                  <a:moveTo>
                    <a:pt x="2723" y="0"/>
                  </a:moveTo>
                  <a:lnTo>
                    <a:pt x="2723" y="1215"/>
                  </a:lnTo>
                  <a:cubicBezTo>
                    <a:pt x="2465" y="1264"/>
                    <a:pt x="2225" y="1365"/>
                    <a:pt x="2016" y="1504"/>
                  </a:cubicBezTo>
                  <a:lnTo>
                    <a:pt x="1160" y="648"/>
                  </a:lnTo>
                  <a:lnTo>
                    <a:pt x="648" y="1156"/>
                  </a:lnTo>
                  <a:lnTo>
                    <a:pt x="1508" y="2016"/>
                  </a:lnTo>
                  <a:cubicBezTo>
                    <a:pt x="1366" y="2225"/>
                    <a:pt x="1265" y="2464"/>
                    <a:pt x="1215" y="2718"/>
                  </a:cubicBezTo>
                  <a:lnTo>
                    <a:pt x="1" y="2718"/>
                  </a:lnTo>
                  <a:lnTo>
                    <a:pt x="1" y="3443"/>
                  </a:lnTo>
                  <a:lnTo>
                    <a:pt x="1215" y="3443"/>
                  </a:lnTo>
                  <a:cubicBezTo>
                    <a:pt x="1265" y="3697"/>
                    <a:pt x="1366" y="3937"/>
                    <a:pt x="1508" y="4146"/>
                  </a:cubicBezTo>
                  <a:lnTo>
                    <a:pt x="648" y="5005"/>
                  </a:lnTo>
                  <a:lnTo>
                    <a:pt x="1160" y="5517"/>
                  </a:lnTo>
                  <a:lnTo>
                    <a:pt x="2016" y="4657"/>
                  </a:lnTo>
                  <a:cubicBezTo>
                    <a:pt x="2225" y="4797"/>
                    <a:pt x="2465" y="4898"/>
                    <a:pt x="2723" y="4950"/>
                  </a:cubicBezTo>
                  <a:lnTo>
                    <a:pt x="2723" y="6161"/>
                  </a:lnTo>
                  <a:lnTo>
                    <a:pt x="3443" y="6161"/>
                  </a:lnTo>
                  <a:lnTo>
                    <a:pt x="3443" y="4950"/>
                  </a:lnTo>
                  <a:cubicBezTo>
                    <a:pt x="3700" y="4898"/>
                    <a:pt x="3938" y="4797"/>
                    <a:pt x="4146" y="4657"/>
                  </a:cubicBezTo>
                  <a:lnTo>
                    <a:pt x="5006" y="5517"/>
                  </a:lnTo>
                  <a:lnTo>
                    <a:pt x="5517" y="5005"/>
                  </a:lnTo>
                  <a:lnTo>
                    <a:pt x="4658" y="4146"/>
                  </a:lnTo>
                  <a:cubicBezTo>
                    <a:pt x="4800" y="3937"/>
                    <a:pt x="4902" y="3697"/>
                    <a:pt x="4950" y="3443"/>
                  </a:cubicBezTo>
                  <a:lnTo>
                    <a:pt x="6165" y="3443"/>
                  </a:lnTo>
                  <a:lnTo>
                    <a:pt x="6165" y="2718"/>
                  </a:lnTo>
                  <a:lnTo>
                    <a:pt x="4950" y="2718"/>
                  </a:lnTo>
                  <a:cubicBezTo>
                    <a:pt x="4902" y="2464"/>
                    <a:pt x="4800" y="2225"/>
                    <a:pt x="4658" y="2016"/>
                  </a:cubicBezTo>
                  <a:lnTo>
                    <a:pt x="5517" y="1156"/>
                  </a:lnTo>
                  <a:lnTo>
                    <a:pt x="5006" y="648"/>
                  </a:lnTo>
                  <a:lnTo>
                    <a:pt x="4146" y="1504"/>
                  </a:lnTo>
                  <a:cubicBezTo>
                    <a:pt x="3938" y="1365"/>
                    <a:pt x="3700" y="1264"/>
                    <a:pt x="3443" y="1215"/>
                  </a:cubicBezTo>
                  <a:lnTo>
                    <a:pt x="34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55"/>
            <p:cNvSpPr/>
            <p:nvPr/>
          </p:nvSpPr>
          <p:spPr>
            <a:xfrm>
              <a:off x="5802350" y="2318200"/>
              <a:ext cx="19275" cy="18125"/>
            </a:xfrm>
            <a:custGeom>
              <a:avLst/>
              <a:gdLst/>
              <a:ahLst/>
              <a:cxnLst/>
              <a:rect l="l" t="t" r="r" b="b"/>
              <a:pathLst>
                <a:path w="771" h="725" extrusionOk="0">
                  <a:moveTo>
                    <a:pt x="1" y="0"/>
                  </a:moveTo>
                  <a:lnTo>
                    <a:pt x="1" y="725"/>
                  </a:lnTo>
                  <a:lnTo>
                    <a:pt x="770" y="725"/>
                  </a:lnTo>
                  <a:lnTo>
                    <a:pt x="77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55"/>
            <p:cNvSpPr/>
            <p:nvPr/>
          </p:nvSpPr>
          <p:spPr>
            <a:xfrm>
              <a:off x="5471375" y="2295150"/>
              <a:ext cx="373050" cy="291600"/>
            </a:xfrm>
            <a:custGeom>
              <a:avLst/>
              <a:gdLst/>
              <a:ahLst/>
              <a:cxnLst/>
              <a:rect l="l" t="t" r="r" b="b"/>
              <a:pathLst>
                <a:path w="14922" h="11664" extrusionOk="0">
                  <a:moveTo>
                    <a:pt x="7460" y="0"/>
                  </a:moveTo>
                  <a:cubicBezTo>
                    <a:pt x="7084" y="0"/>
                    <a:pt x="6729" y="188"/>
                    <a:pt x="6520" y="505"/>
                  </a:cubicBezTo>
                  <a:lnTo>
                    <a:pt x="3307" y="5322"/>
                  </a:lnTo>
                  <a:lnTo>
                    <a:pt x="3910" y="5722"/>
                  </a:lnTo>
                  <a:lnTo>
                    <a:pt x="7121" y="906"/>
                  </a:lnTo>
                  <a:cubicBezTo>
                    <a:pt x="7198" y="790"/>
                    <a:pt x="7320" y="724"/>
                    <a:pt x="7460" y="724"/>
                  </a:cubicBezTo>
                  <a:cubicBezTo>
                    <a:pt x="7598" y="724"/>
                    <a:pt x="7724" y="790"/>
                    <a:pt x="7800" y="906"/>
                  </a:cubicBezTo>
                  <a:lnTo>
                    <a:pt x="14065" y="10303"/>
                  </a:lnTo>
                  <a:cubicBezTo>
                    <a:pt x="14152" y="10432"/>
                    <a:pt x="14159" y="10588"/>
                    <a:pt x="14086" y="10724"/>
                  </a:cubicBezTo>
                  <a:cubicBezTo>
                    <a:pt x="14013" y="10859"/>
                    <a:pt x="13881" y="10939"/>
                    <a:pt x="13724" y="10939"/>
                  </a:cubicBezTo>
                  <a:lnTo>
                    <a:pt x="1195" y="10939"/>
                  </a:lnTo>
                  <a:cubicBezTo>
                    <a:pt x="1041" y="10939"/>
                    <a:pt x="909" y="10859"/>
                    <a:pt x="836" y="10724"/>
                  </a:cubicBezTo>
                  <a:cubicBezTo>
                    <a:pt x="763" y="10588"/>
                    <a:pt x="770" y="10432"/>
                    <a:pt x="856" y="10303"/>
                  </a:cubicBezTo>
                  <a:lnTo>
                    <a:pt x="3394" y="6491"/>
                  </a:lnTo>
                  <a:lnTo>
                    <a:pt x="2795" y="6091"/>
                  </a:lnTo>
                  <a:lnTo>
                    <a:pt x="255" y="9902"/>
                  </a:lnTo>
                  <a:cubicBezTo>
                    <a:pt x="21" y="10250"/>
                    <a:pt x="0" y="10696"/>
                    <a:pt x="199" y="11065"/>
                  </a:cubicBezTo>
                  <a:cubicBezTo>
                    <a:pt x="394" y="11434"/>
                    <a:pt x="777" y="11664"/>
                    <a:pt x="1195" y="11664"/>
                  </a:cubicBezTo>
                  <a:lnTo>
                    <a:pt x="13724" y="11664"/>
                  </a:lnTo>
                  <a:cubicBezTo>
                    <a:pt x="14145" y="11664"/>
                    <a:pt x="14525" y="11434"/>
                    <a:pt x="14723" y="11065"/>
                  </a:cubicBezTo>
                  <a:cubicBezTo>
                    <a:pt x="14921" y="10696"/>
                    <a:pt x="14901" y="10250"/>
                    <a:pt x="14668" y="9902"/>
                  </a:cubicBezTo>
                  <a:lnTo>
                    <a:pt x="8403" y="505"/>
                  </a:lnTo>
                  <a:cubicBezTo>
                    <a:pt x="8194" y="188"/>
                    <a:pt x="7839" y="0"/>
                    <a:pt x="74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55"/>
            <p:cNvSpPr/>
            <p:nvPr/>
          </p:nvSpPr>
          <p:spPr>
            <a:xfrm>
              <a:off x="5525425" y="2349525"/>
              <a:ext cx="264950" cy="198675"/>
            </a:xfrm>
            <a:custGeom>
              <a:avLst/>
              <a:gdLst/>
              <a:ahLst/>
              <a:cxnLst/>
              <a:rect l="l" t="t" r="r" b="b"/>
              <a:pathLst>
                <a:path w="10598" h="7947" extrusionOk="0">
                  <a:moveTo>
                    <a:pt x="5298" y="0"/>
                  </a:moveTo>
                  <a:lnTo>
                    <a:pt x="0" y="7947"/>
                  </a:lnTo>
                  <a:lnTo>
                    <a:pt x="6839" y="7947"/>
                  </a:lnTo>
                  <a:lnTo>
                    <a:pt x="6839" y="7222"/>
                  </a:lnTo>
                  <a:lnTo>
                    <a:pt x="1351" y="7222"/>
                  </a:lnTo>
                  <a:lnTo>
                    <a:pt x="5298" y="1303"/>
                  </a:lnTo>
                  <a:lnTo>
                    <a:pt x="9248" y="7222"/>
                  </a:lnTo>
                  <a:lnTo>
                    <a:pt x="7611" y="7222"/>
                  </a:lnTo>
                  <a:lnTo>
                    <a:pt x="7611" y="7947"/>
                  </a:lnTo>
                  <a:lnTo>
                    <a:pt x="10598" y="7947"/>
                  </a:lnTo>
                  <a:lnTo>
                    <a:pt x="529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55"/>
            <p:cNvSpPr/>
            <p:nvPr/>
          </p:nvSpPr>
          <p:spPr>
            <a:xfrm>
              <a:off x="5648875" y="2423575"/>
              <a:ext cx="18050" cy="57800"/>
            </a:xfrm>
            <a:custGeom>
              <a:avLst/>
              <a:gdLst/>
              <a:ahLst/>
              <a:cxnLst/>
              <a:rect l="l" t="t" r="r" b="b"/>
              <a:pathLst>
                <a:path w="722" h="2312" extrusionOk="0">
                  <a:moveTo>
                    <a:pt x="0" y="0"/>
                  </a:moveTo>
                  <a:lnTo>
                    <a:pt x="0" y="2312"/>
                  </a:lnTo>
                  <a:lnTo>
                    <a:pt x="721" y="2312"/>
                  </a:lnTo>
                  <a:lnTo>
                    <a:pt x="72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55"/>
            <p:cNvSpPr/>
            <p:nvPr/>
          </p:nvSpPr>
          <p:spPr>
            <a:xfrm>
              <a:off x="5648875" y="2500600"/>
              <a:ext cx="18050" cy="19325"/>
            </a:xfrm>
            <a:custGeom>
              <a:avLst/>
              <a:gdLst/>
              <a:ahLst/>
              <a:cxnLst/>
              <a:rect l="l" t="t" r="r" b="b"/>
              <a:pathLst>
                <a:path w="722" h="773" extrusionOk="0">
                  <a:moveTo>
                    <a:pt x="0" y="0"/>
                  </a:moveTo>
                  <a:lnTo>
                    <a:pt x="0" y="773"/>
                  </a:lnTo>
                  <a:lnTo>
                    <a:pt x="721" y="773"/>
                  </a:lnTo>
                  <a:lnTo>
                    <a:pt x="72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55"/>
            <p:cNvSpPr/>
            <p:nvPr/>
          </p:nvSpPr>
          <p:spPr>
            <a:xfrm>
              <a:off x="5513400" y="2211700"/>
              <a:ext cx="96350" cy="96350"/>
            </a:xfrm>
            <a:custGeom>
              <a:avLst/>
              <a:gdLst/>
              <a:ahLst/>
              <a:cxnLst/>
              <a:rect l="l" t="t" r="r" b="b"/>
              <a:pathLst>
                <a:path w="3854" h="3854" extrusionOk="0">
                  <a:moveTo>
                    <a:pt x="1929" y="1518"/>
                  </a:moveTo>
                  <a:cubicBezTo>
                    <a:pt x="2152" y="1518"/>
                    <a:pt x="2336" y="1699"/>
                    <a:pt x="2336" y="1926"/>
                  </a:cubicBezTo>
                  <a:cubicBezTo>
                    <a:pt x="2336" y="2151"/>
                    <a:pt x="2152" y="2336"/>
                    <a:pt x="1929" y="2336"/>
                  </a:cubicBezTo>
                  <a:cubicBezTo>
                    <a:pt x="1702" y="2336"/>
                    <a:pt x="1518" y="2151"/>
                    <a:pt x="1518" y="1926"/>
                  </a:cubicBezTo>
                  <a:cubicBezTo>
                    <a:pt x="1518" y="1699"/>
                    <a:pt x="1702" y="1518"/>
                    <a:pt x="1929" y="1518"/>
                  </a:cubicBezTo>
                  <a:close/>
                  <a:moveTo>
                    <a:pt x="1567" y="0"/>
                  </a:moveTo>
                  <a:lnTo>
                    <a:pt x="1567" y="853"/>
                  </a:lnTo>
                  <a:cubicBezTo>
                    <a:pt x="1518" y="871"/>
                    <a:pt x="1469" y="892"/>
                    <a:pt x="1424" y="912"/>
                  </a:cubicBezTo>
                  <a:lnTo>
                    <a:pt x="822" y="310"/>
                  </a:lnTo>
                  <a:lnTo>
                    <a:pt x="311" y="819"/>
                  </a:lnTo>
                  <a:lnTo>
                    <a:pt x="913" y="1424"/>
                  </a:lnTo>
                  <a:cubicBezTo>
                    <a:pt x="892" y="1470"/>
                    <a:pt x="871" y="1518"/>
                    <a:pt x="857" y="1566"/>
                  </a:cubicBezTo>
                  <a:lnTo>
                    <a:pt x="1" y="1566"/>
                  </a:lnTo>
                  <a:lnTo>
                    <a:pt x="1" y="2287"/>
                  </a:lnTo>
                  <a:lnTo>
                    <a:pt x="857" y="2287"/>
                  </a:lnTo>
                  <a:cubicBezTo>
                    <a:pt x="871" y="2336"/>
                    <a:pt x="892" y="2385"/>
                    <a:pt x="913" y="2430"/>
                  </a:cubicBezTo>
                  <a:lnTo>
                    <a:pt x="311" y="3032"/>
                  </a:lnTo>
                  <a:lnTo>
                    <a:pt x="822" y="3544"/>
                  </a:lnTo>
                  <a:lnTo>
                    <a:pt x="1424" y="2938"/>
                  </a:lnTo>
                  <a:cubicBezTo>
                    <a:pt x="1469" y="2962"/>
                    <a:pt x="1518" y="2983"/>
                    <a:pt x="1567" y="2997"/>
                  </a:cubicBezTo>
                  <a:lnTo>
                    <a:pt x="1567" y="3854"/>
                  </a:lnTo>
                  <a:lnTo>
                    <a:pt x="2287" y="3854"/>
                  </a:lnTo>
                  <a:lnTo>
                    <a:pt x="2287" y="2997"/>
                  </a:lnTo>
                  <a:cubicBezTo>
                    <a:pt x="2336" y="2983"/>
                    <a:pt x="2385" y="2962"/>
                    <a:pt x="2430" y="2938"/>
                  </a:cubicBezTo>
                  <a:lnTo>
                    <a:pt x="3035" y="3544"/>
                  </a:lnTo>
                  <a:lnTo>
                    <a:pt x="3544" y="3032"/>
                  </a:lnTo>
                  <a:lnTo>
                    <a:pt x="2942" y="2430"/>
                  </a:lnTo>
                  <a:cubicBezTo>
                    <a:pt x="2963" y="2385"/>
                    <a:pt x="2984" y="2336"/>
                    <a:pt x="3001" y="2287"/>
                  </a:cubicBezTo>
                  <a:lnTo>
                    <a:pt x="3853" y="2287"/>
                  </a:lnTo>
                  <a:lnTo>
                    <a:pt x="3853" y="1566"/>
                  </a:lnTo>
                  <a:lnTo>
                    <a:pt x="3001" y="1566"/>
                  </a:lnTo>
                  <a:cubicBezTo>
                    <a:pt x="2984" y="1518"/>
                    <a:pt x="2963" y="1470"/>
                    <a:pt x="2942" y="1424"/>
                  </a:cubicBezTo>
                  <a:lnTo>
                    <a:pt x="3544" y="819"/>
                  </a:lnTo>
                  <a:lnTo>
                    <a:pt x="3035" y="310"/>
                  </a:lnTo>
                  <a:lnTo>
                    <a:pt x="2430" y="912"/>
                  </a:lnTo>
                  <a:cubicBezTo>
                    <a:pt x="2385" y="892"/>
                    <a:pt x="2336" y="871"/>
                    <a:pt x="2287" y="853"/>
                  </a:cubicBezTo>
                  <a:lnTo>
                    <a:pt x="228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55"/>
            <p:cNvSpPr/>
            <p:nvPr/>
          </p:nvSpPr>
          <p:spPr>
            <a:xfrm>
              <a:off x="5869700" y="2404250"/>
              <a:ext cx="96350" cy="96375"/>
            </a:xfrm>
            <a:custGeom>
              <a:avLst/>
              <a:gdLst/>
              <a:ahLst/>
              <a:cxnLst/>
              <a:rect l="l" t="t" r="r" b="b"/>
              <a:pathLst>
                <a:path w="3854" h="3855" extrusionOk="0">
                  <a:moveTo>
                    <a:pt x="1929" y="1518"/>
                  </a:moveTo>
                  <a:cubicBezTo>
                    <a:pt x="2155" y="1518"/>
                    <a:pt x="2336" y="1703"/>
                    <a:pt x="2336" y="1929"/>
                  </a:cubicBezTo>
                  <a:cubicBezTo>
                    <a:pt x="2336" y="2155"/>
                    <a:pt x="2155" y="2340"/>
                    <a:pt x="1929" y="2340"/>
                  </a:cubicBezTo>
                  <a:cubicBezTo>
                    <a:pt x="1702" y="2340"/>
                    <a:pt x="1518" y="2155"/>
                    <a:pt x="1518" y="1929"/>
                  </a:cubicBezTo>
                  <a:cubicBezTo>
                    <a:pt x="1518" y="1703"/>
                    <a:pt x="1702" y="1518"/>
                    <a:pt x="1929" y="1518"/>
                  </a:cubicBezTo>
                  <a:close/>
                  <a:moveTo>
                    <a:pt x="1566" y="1"/>
                  </a:moveTo>
                  <a:lnTo>
                    <a:pt x="1566" y="857"/>
                  </a:lnTo>
                  <a:cubicBezTo>
                    <a:pt x="1518" y="874"/>
                    <a:pt x="1473" y="892"/>
                    <a:pt x="1424" y="916"/>
                  </a:cubicBezTo>
                  <a:lnTo>
                    <a:pt x="823" y="311"/>
                  </a:lnTo>
                  <a:lnTo>
                    <a:pt x="311" y="823"/>
                  </a:lnTo>
                  <a:lnTo>
                    <a:pt x="916" y="1424"/>
                  </a:lnTo>
                  <a:cubicBezTo>
                    <a:pt x="892" y="1473"/>
                    <a:pt x="875" y="1518"/>
                    <a:pt x="857" y="1567"/>
                  </a:cubicBezTo>
                  <a:lnTo>
                    <a:pt x="1" y="1567"/>
                  </a:lnTo>
                  <a:lnTo>
                    <a:pt x="1" y="2291"/>
                  </a:lnTo>
                  <a:lnTo>
                    <a:pt x="857" y="2291"/>
                  </a:lnTo>
                  <a:cubicBezTo>
                    <a:pt x="875" y="2340"/>
                    <a:pt x="892" y="2385"/>
                    <a:pt x="916" y="2431"/>
                  </a:cubicBezTo>
                  <a:lnTo>
                    <a:pt x="311" y="3036"/>
                  </a:lnTo>
                  <a:lnTo>
                    <a:pt x="823" y="3547"/>
                  </a:lnTo>
                  <a:lnTo>
                    <a:pt x="1424" y="2942"/>
                  </a:lnTo>
                  <a:cubicBezTo>
                    <a:pt x="1473" y="2966"/>
                    <a:pt x="1518" y="2984"/>
                    <a:pt x="1566" y="3001"/>
                  </a:cubicBezTo>
                  <a:lnTo>
                    <a:pt x="1566" y="3854"/>
                  </a:lnTo>
                  <a:lnTo>
                    <a:pt x="2290" y="3854"/>
                  </a:lnTo>
                  <a:lnTo>
                    <a:pt x="2290" y="3001"/>
                  </a:lnTo>
                  <a:cubicBezTo>
                    <a:pt x="2339" y="2984"/>
                    <a:pt x="2385" y="2966"/>
                    <a:pt x="2430" y="2942"/>
                  </a:cubicBezTo>
                  <a:lnTo>
                    <a:pt x="3036" y="3547"/>
                  </a:lnTo>
                  <a:lnTo>
                    <a:pt x="3547" y="3036"/>
                  </a:lnTo>
                  <a:lnTo>
                    <a:pt x="2941" y="2431"/>
                  </a:lnTo>
                  <a:cubicBezTo>
                    <a:pt x="2965" y="2385"/>
                    <a:pt x="2983" y="2340"/>
                    <a:pt x="3000" y="2291"/>
                  </a:cubicBezTo>
                  <a:lnTo>
                    <a:pt x="3853" y="2291"/>
                  </a:lnTo>
                  <a:lnTo>
                    <a:pt x="3853" y="1567"/>
                  </a:lnTo>
                  <a:lnTo>
                    <a:pt x="3000" y="1567"/>
                  </a:lnTo>
                  <a:cubicBezTo>
                    <a:pt x="2983" y="1518"/>
                    <a:pt x="2965" y="1473"/>
                    <a:pt x="2941" y="1424"/>
                  </a:cubicBezTo>
                  <a:lnTo>
                    <a:pt x="3547" y="823"/>
                  </a:lnTo>
                  <a:lnTo>
                    <a:pt x="3036" y="311"/>
                  </a:lnTo>
                  <a:lnTo>
                    <a:pt x="2430" y="916"/>
                  </a:lnTo>
                  <a:cubicBezTo>
                    <a:pt x="2385" y="892"/>
                    <a:pt x="2339" y="874"/>
                    <a:pt x="2290" y="857"/>
                  </a:cubicBezTo>
                  <a:lnTo>
                    <a:pt x="229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 name="Google Shape;814;p55"/>
          <p:cNvGrpSpPr/>
          <p:nvPr/>
        </p:nvGrpSpPr>
        <p:grpSpPr>
          <a:xfrm>
            <a:off x="4263788" y="3306688"/>
            <a:ext cx="616325" cy="403275"/>
            <a:chOff x="5349725" y="1268525"/>
            <a:chExt cx="616325" cy="403275"/>
          </a:xfrm>
        </p:grpSpPr>
        <p:sp>
          <p:nvSpPr>
            <p:cNvPr id="815" name="Google Shape;815;p55"/>
            <p:cNvSpPr/>
            <p:nvPr/>
          </p:nvSpPr>
          <p:spPr>
            <a:xfrm>
              <a:off x="5417700" y="1268525"/>
              <a:ext cx="477625" cy="403275"/>
            </a:xfrm>
            <a:custGeom>
              <a:avLst/>
              <a:gdLst/>
              <a:ahLst/>
              <a:cxnLst/>
              <a:rect l="l" t="t" r="r" b="b"/>
              <a:pathLst>
                <a:path w="19105" h="16131" extrusionOk="0">
                  <a:moveTo>
                    <a:pt x="8092" y="0"/>
                  </a:moveTo>
                  <a:lnTo>
                    <a:pt x="8092" y="6759"/>
                  </a:lnTo>
                  <a:lnTo>
                    <a:pt x="6888" y="7963"/>
                  </a:lnTo>
                  <a:lnTo>
                    <a:pt x="6888" y="6164"/>
                  </a:lnTo>
                  <a:lnTo>
                    <a:pt x="3446" y="6164"/>
                  </a:lnTo>
                  <a:cubicBezTo>
                    <a:pt x="1546" y="6164"/>
                    <a:pt x="0" y="7709"/>
                    <a:pt x="0" y="9606"/>
                  </a:cubicBezTo>
                  <a:lnTo>
                    <a:pt x="0" y="16131"/>
                  </a:lnTo>
                  <a:lnTo>
                    <a:pt x="3446" y="16131"/>
                  </a:lnTo>
                  <a:cubicBezTo>
                    <a:pt x="5342" y="16131"/>
                    <a:pt x="6888" y="14586"/>
                    <a:pt x="6888" y="12689"/>
                  </a:cubicBezTo>
                  <a:lnTo>
                    <a:pt x="6888" y="11298"/>
                  </a:lnTo>
                  <a:lnTo>
                    <a:pt x="9607" y="8576"/>
                  </a:lnTo>
                  <a:lnTo>
                    <a:pt x="12328" y="11298"/>
                  </a:lnTo>
                  <a:lnTo>
                    <a:pt x="12328" y="12689"/>
                  </a:lnTo>
                  <a:cubicBezTo>
                    <a:pt x="12328" y="14586"/>
                    <a:pt x="13873" y="16131"/>
                    <a:pt x="15770" y="16131"/>
                  </a:cubicBezTo>
                  <a:lnTo>
                    <a:pt x="17698" y="16131"/>
                  </a:lnTo>
                  <a:lnTo>
                    <a:pt x="17698" y="15408"/>
                  </a:lnTo>
                  <a:lnTo>
                    <a:pt x="15770" y="15408"/>
                  </a:lnTo>
                  <a:cubicBezTo>
                    <a:pt x="14270" y="15408"/>
                    <a:pt x="13052" y="14190"/>
                    <a:pt x="13052" y="12689"/>
                  </a:cubicBezTo>
                  <a:lnTo>
                    <a:pt x="13052" y="12018"/>
                  </a:lnTo>
                  <a:lnTo>
                    <a:pt x="13591" y="12558"/>
                  </a:lnTo>
                  <a:lnTo>
                    <a:pt x="14100" y="12046"/>
                  </a:lnTo>
                  <a:lnTo>
                    <a:pt x="9607" y="7556"/>
                  </a:lnTo>
                  <a:lnTo>
                    <a:pt x="5117" y="12046"/>
                  </a:lnTo>
                  <a:lnTo>
                    <a:pt x="5625" y="12558"/>
                  </a:lnTo>
                  <a:lnTo>
                    <a:pt x="6164" y="12018"/>
                  </a:lnTo>
                  <a:lnTo>
                    <a:pt x="6164" y="12689"/>
                  </a:lnTo>
                  <a:cubicBezTo>
                    <a:pt x="6164" y="14190"/>
                    <a:pt x="4946" y="15408"/>
                    <a:pt x="3446" y="15408"/>
                  </a:cubicBezTo>
                  <a:lnTo>
                    <a:pt x="724" y="15408"/>
                  </a:lnTo>
                  <a:lnTo>
                    <a:pt x="724" y="9606"/>
                  </a:lnTo>
                  <a:cubicBezTo>
                    <a:pt x="724" y="8106"/>
                    <a:pt x="1946" y="6884"/>
                    <a:pt x="3446" y="6884"/>
                  </a:cubicBezTo>
                  <a:lnTo>
                    <a:pt x="6164" y="6884"/>
                  </a:lnTo>
                  <a:lnTo>
                    <a:pt x="6164" y="8687"/>
                  </a:lnTo>
                  <a:lnTo>
                    <a:pt x="3961" y="10890"/>
                  </a:lnTo>
                  <a:lnTo>
                    <a:pt x="4469" y="11402"/>
                  </a:lnTo>
                  <a:lnTo>
                    <a:pt x="8813" y="7059"/>
                  </a:lnTo>
                  <a:lnTo>
                    <a:pt x="8813" y="720"/>
                  </a:lnTo>
                  <a:lnTo>
                    <a:pt x="10403" y="720"/>
                  </a:lnTo>
                  <a:lnTo>
                    <a:pt x="10403" y="7059"/>
                  </a:lnTo>
                  <a:lnTo>
                    <a:pt x="14747" y="11402"/>
                  </a:lnTo>
                  <a:lnTo>
                    <a:pt x="15255" y="10890"/>
                  </a:lnTo>
                  <a:lnTo>
                    <a:pt x="13052" y="8687"/>
                  </a:lnTo>
                  <a:lnTo>
                    <a:pt x="13052" y="6884"/>
                  </a:lnTo>
                  <a:lnTo>
                    <a:pt x="15770" y="6884"/>
                  </a:lnTo>
                  <a:cubicBezTo>
                    <a:pt x="17013" y="6884"/>
                    <a:pt x="18098" y="7724"/>
                    <a:pt x="18405" y="8927"/>
                  </a:cubicBezTo>
                  <a:lnTo>
                    <a:pt x="19104" y="8747"/>
                  </a:lnTo>
                  <a:cubicBezTo>
                    <a:pt x="18715" y="7226"/>
                    <a:pt x="17343" y="6164"/>
                    <a:pt x="15770" y="6164"/>
                  </a:cubicBezTo>
                  <a:lnTo>
                    <a:pt x="12328" y="6164"/>
                  </a:lnTo>
                  <a:lnTo>
                    <a:pt x="12328" y="7963"/>
                  </a:lnTo>
                  <a:lnTo>
                    <a:pt x="11124" y="6759"/>
                  </a:lnTo>
                  <a:lnTo>
                    <a:pt x="111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55"/>
            <p:cNvSpPr/>
            <p:nvPr/>
          </p:nvSpPr>
          <p:spPr>
            <a:xfrm>
              <a:off x="5811950" y="1508675"/>
              <a:ext cx="154100" cy="154100"/>
            </a:xfrm>
            <a:custGeom>
              <a:avLst/>
              <a:gdLst/>
              <a:ahLst/>
              <a:cxnLst/>
              <a:rect l="l" t="t" r="r" b="b"/>
              <a:pathLst>
                <a:path w="6164" h="6164" extrusionOk="0">
                  <a:moveTo>
                    <a:pt x="3084" y="1904"/>
                  </a:moveTo>
                  <a:cubicBezTo>
                    <a:pt x="3734" y="1904"/>
                    <a:pt x="4263" y="2433"/>
                    <a:pt x="4263" y="3083"/>
                  </a:cubicBezTo>
                  <a:cubicBezTo>
                    <a:pt x="4263" y="3731"/>
                    <a:pt x="3734" y="4264"/>
                    <a:pt x="3084" y="4264"/>
                  </a:cubicBezTo>
                  <a:cubicBezTo>
                    <a:pt x="2433" y="4264"/>
                    <a:pt x="1904" y="3731"/>
                    <a:pt x="1904" y="3083"/>
                  </a:cubicBezTo>
                  <a:cubicBezTo>
                    <a:pt x="1904" y="2433"/>
                    <a:pt x="2433" y="1904"/>
                    <a:pt x="3084" y="1904"/>
                  </a:cubicBezTo>
                  <a:close/>
                  <a:moveTo>
                    <a:pt x="2722" y="0"/>
                  </a:moveTo>
                  <a:lnTo>
                    <a:pt x="2722" y="1215"/>
                  </a:lnTo>
                  <a:cubicBezTo>
                    <a:pt x="2465" y="1263"/>
                    <a:pt x="2227" y="1364"/>
                    <a:pt x="2019" y="1507"/>
                  </a:cubicBezTo>
                  <a:lnTo>
                    <a:pt x="1159" y="648"/>
                  </a:lnTo>
                  <a:lnTo>
                    <a:pt x="648" y="1159"/>
                  </a:lnTo>
                  <a:lnTo>
                    <a:pt x="1507" y="2018"/>
                  </a:lnTo>
                  <a:cubicBezTo>
                    <a:pt x="1368" y="2227"/>
                    <a:pt x="1267" y="2465"/>
                    <a:pt x="1215" y="2722"/>
                  </a:cubicBezTo>
                  <a:lnTo>
                    <a:pt x="0" y="2722"/>
                  </a:lnTo>
                  <a:lnTo>
                    <a:pt x="0" y="3443"/>
                  </a:lnTo>
                  <a:lnTo>
                    <a:pt x="1215" y="3443"/>
                  </a:lnTo>
                  <a:cubicBezTo>
                    <a:pt x="1267" y="3700"/>
                    <a:pt x="1368" y="3936"/>
                    <a:pt x="1507" y="4145"/>
                  </a:cubicBezTo>
                  <a:lnTo>
                    <a:pt x="648" y="5005"/>
                  </a:lnTo>
                  <a:lnTo>
                    <a:pt x="1159" y="5517"/>
                  </a:lnTo>
                  <a:lnTo>
                    <a:pt x="2019" y="4657"/>
                  </a:lnTo>
                  <a:cubicBezTo>
                    <a:pt x="2227" y="4800"/>
                    <a:pt x="2465" y="4900"/>
                    <a:pt x="2722" y="4950"/>
                  </a:cubicBezTo>
                  <a:lnTo>
                    <a:pt x="2722" y="6163"/>
                  </a:lnTo>
                  <a:lnTo>
                    <a:pt x="3446" y="6163"/>
                  </a:lnTo>
                  <a:lnTo>
                    <a:pt x="3446" y="4950"/>
                  </a:lnTo>
                  <a:cubicBezTo>
                    <a:pt x="3699" y="4900"/>
                    <a:pt x="3939" y="4800"/>
                    <a:pt x="4148" y="4657"/>
                  </a:cubicBezTo>
                  <a:lnTo>
                    <a:pt x="5008" y="5517"/>
                  </a:lnTo>
                  <a:lnTo>
                    <a:pt x="5516" y="5005"/>
                  </a:lnTo>
                  <a:lnTo>
                    <a:pt x="4656" y="4145"/>
                  </a:lnTo>
                  <a:cubicBezTo>
                    <a:pt x="4799" y="3936"/>
                    <a:pt x="4900" y="3700"/>
                    <a:pt x="4949" y="3443"/>
                  </a:cubicBezTo>
                  <a:lnTo>
                    <a:pt x="6163" y="3443"/>
                  </a:lnTo>
                  <a:lnTo>
                    <a:pt x="6163" y="2722"/>
                  </a:lnTo>
                  <a:lnTo>
                    <a:pt x="4949" y="2722"/>
                  </a:lnTo>
                  <a:cubicBezTo>
                    <a:pt x="4900" y="2465"/>
                    <a:pt x="4799" y="2227"/>
                    <a:pt x="4656" y="2018"/>
                  </a:cubicBezTo>
                  <a:lnTo>
                    <a:pt x="5516" y="1159"/>
                  </a:lnTo>
                  <a:lnTo>
                    <a:pt x="5008" y="648"/>
                  </a:lnTo>
                  <a:lnTo>
                    <a:pt x="4148" y="1507"/>
                  </a:lnTo>
                  <a:cubicBezTo>
                    <a:pt x="3939" y="1364"/>
                    <a:pt x="3699" y="1263"/>
                    <a:pt x="3446" y="1215"/>
                  </a:cubicBezTo>
                  <a:lnTo>
                    <a:pt x="344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55"/>
            <p:cNvSpPr/>
            <p:nvPr/>
          </p:nvSpPr>
          <p:spPr>
            <a:xfrm>
              <a:off x="5879375" y="1576700"/>
              <a:ext cx="19325" cy="18050"/>
            </a:xfrm>
            <a:custGeom>
              <a:avLst/>
              <a:gdLst/>
              <a:ahLst/>
              <a:cxnLst/>
              <a:rect l="l" t="t" r="r" b="b"/>
              <a:pathLst>
                <a:path w="773" h="722" extrusionOk="0">
                  <a:moveTo>
                    <a:pt x="1" y="1"/>
                  </a:moveTo>
                  <a:lnTo>
                    <a:pt x="1" y="722"/>
                  </a:lnTo>
                  <a:lnTo>
                    <a:pt x="772" y="722"/>
                  </a:lnTo>
                  <a:lnTo>
                    <a:pt x="77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55"/>
            <p:cNvSpPr/>
            <p:nvPr/>
          </p:nvSpPr>
          <p:spPr>
            <a:xfrm>
              <a:off x="5349725" y="1354575"/>
              <a:ext cx="96275" cy="96350"/>
            </a:xfrm>
            <a:custGeom>
              <a:avLst/>
              <a:gdLst/>
              <a:ahLst/>
              <a:cxnLst/>
              <a:rect l="l" t="t" r="r" b="b"/>
              <a:pathLst>
                <a:path w="3851" h="3854" extrusionOk="0">
                  <a:moveTo>
                    <a:pt x="1926" y="1517"/>
                  </a:moveTo>
                  <a:cubicBezTo>
                    <a:pt x="2151" y="1517"/>
                    <a:pt x="2336" y="1702"/>
                    <a:pt x="2336" y="1928"/>
                  </a:cubicBezTo>
                  <a:cubicBezTo>
                    <a:pt x="2336" y="2151"/>
                    <a:pt x="2151" y="2335"/>
                    <a:pt x="1926" y="2335"/>
                  </a:cubicBezTo>
                  <a:cubicBezTo>
                    <a:pt x="1700" y="2335"/>
                    <a:pt x="1515" y="2151"/>
                    <a:pt x="1515" y="1928"/>
                  </a:cubicBezTo>
                  <a:cubicBezTo>
                    <a:pt x="1515" y="1702"/>
                    <a:pt x="1700" y="1517"/>
                    <a:pt x="1926" y="1517"/>
                  </a:cubicBezTo>
                  <a:close/>
                  <a:moveTo>
                    <a:pt x="1563" y="1"/>
                  </a:moveTo>
                  <a:lnTo>
                    <a:pt x="1563" y="857"/>
                  </a:lnTo>
                  <a:cubicBezTo>
                    <a:pt x="1515" y="870"/>
                    <a:pt x="1470" y="891"/>
                    <a:pt x="1425" y="912"/>
                  </a:cubicBezTo>
                  <a:lnTo>
                    <a:pt x="819" y="310"/>
                  </a:lnTo>
                  <a:lnTo>
                    <a:pt x="307" y="822"/>
                  </a:lnTo>
                  <a:lnTo>
                    <a:pt x="913" y="1424"/>
                  </a:lnTo>
                  <a:cubicBezTo>
                    <a:pt x="888" y="1469"/>
                    <a:pt x="871" y="1517"/>
                    <a:pt x="853" y="1567"/>
                  </a:cubicBezTo>
                  <a:lnTo>
                    <a:pt x="1" y="1567"/>
                  </a:lnTo>
                  <a:lnTo>
                    <a:pt x="1" y="2287"/>
                  </a:lnTo>
                  <a:lnTo>
                    <a:pt x="853" y="2287"/>
                  </a:lnTo>
                  <a:cubicBezTo>
                    <a:pt x="871" y="2335"/>
                    <a:pt x="888" y="2385"/>
                    <a:pt x="913" y="2430"/>
                  </a:cubicBezTo>
                  <a:lnTo>
                    <a:pt x="307" y="3035"/>
                  </a:lnTo>
                  <a:lnTo>
                    <a:pt x="819" y="3543"/>
                  </a:lnTo>
                  <a:lnTo>
                    <a:pt x="1425" y="2941"/>
                  </a:lnTo>
                  <a:cubicBezTo>
                    <a:pt x="1470" y="2962"/>
                    <a:pt x="1515" y="2983"/>
                    <a:pt x="1563" y="3000"/>
                  </a:cubicBezTo>
                  <a:lnTo>
                    <a:pt x="1563" y="3853"/>
                  </a:lnTo>
                  <a:lnTo>
                    <a:pt x="2288" y="3853"/>
                  </a:lnTo>
                  <a:lnTo>
                    <a:pt x="2288" y="3000"/>
                  </a:lnTo>
                  <a:cubicBezTo>
                    <a:pt x="2336" y="2983"/>
                    <a:pt x="2381" y="2962"/>
                    <a:pt x="2427" y="2941"/>
                  </a:cubicBezTo>
                  <a:lnTo>
                    <a:pt x="3033" y="3543"/>
                  </a:lnTo>
                  <a:lnTo>
                    <a:pt x="3544" y="3035"/>
                  </a:lnTo>
                  <a:lnTo>
                    <a:pt x="2938" y="2430"/>
                  </a:lnTo>
                  <a:cubicBezTo>
                    <a:pt x="2963" y="2385"/>
                    <a:pt x="2980" y="2335"/>
                    <a:pt x="2998" y="2287"/>
                  </a:cubicBezTo>
                  <a:lnTo>
                    <a:pt x="3850" y="2287"/>
                  </a:lnTo>
                  <a:lnTo>
                    <a:pt x="3850" y="1567"/>
                  </a:lnTo>
                  <a:lnTo>
                    <a:pt x="2998" y="1567"/>
                  </a:lnTo>
                  <a:cubicBezTo>
                    <a:pt x="2980" y="1517"/>
                    <a:pt x="2963" y="1469"/>
                    <a:pt x="2938" y="1424"/>
                  </a:cubicBezTo>
                  <a:lnTo>
                    <a:pt x="3544" y="822"/>
                  </a:lnTo>
                  <a:lnTo>
                    <a:pt x="3033" y="310"/>
                  </a:lnTo>
                  <a:lnTo>
                    <a:pt x="2427" y="912"/>
                  </a:lnTo>
                  <a:cubicBezTo>
                    <a:pt x="2381" y="891"/>
                    <a:pt x="2336" y="870"/>
                    <a:pt x="2288" y="857"/>
                  </a:cubicBezTo>
                  <a:lnTo>
                    <a:pt x="228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55"/>
            <p:cNvSpPr/>
            <p:nvPr/>
          </p:nvSpPr>
          <p:spPr>
            <a:xfrm>
              <a:off x="5609725" y="1566425"/>
              <a:ext cx="96350" cy="96350"/>
            </a:xfrm>
            <a:custGeom>
              <a:avLst/>
              <a:gdLst/>
              <a:ahLst/>
              <a:cxnLst/>
              <a:rect l="l" t="t" r="r" b="b"/>
              <a:pathLst>
                <a:path w="3854" h="3854" extrusionOk="0">
                  <a:moveTo>
                    <a:pt x="1926" y="1519"/>
                  </a:moveTo>
                  <a:cubicBezTo>
                    <a:pt x="2151" y="1519"/>
                    <a:pt x="2336" y="1703"/>
                    <a:pt x="2336" y="1930"/>
                  </a:cubicBezTo>
                  <a:cubicBezTo>
                    <a:pt x="2336" y="2152"/>
                    <a:pt x="2151" y="2336"/>
                    <a:pt x="1926" y="2336"/>
                  </a:cubicBezTo>
                  <a:cubicBezTo>
                    <a:pt x="1703" y="2336"/>
                    <a:pt x="1518" y="2152"/>
                    <a:pt x="1518" y="1930"/>
                  </a:cubicBezTo>
                  <a:cubicBezTo>
                    <a:pt x="1518" y="1703"/>
                    <a:pt x="1703" y="1519"/>
                    <a:pt x="1926" y="1519"/>
                  </a:cubicBezTo>
                  <a:close/>
                  <a:moveTo>
                    <a:pt x="1566" y="1"/>
                  </a:moveTo>
                  <a:lnTo>
                    <a:pt x="1566" y="857"/>
                  </a:lnTo>
                  <a:cubicBezTo>
                    <a:pt x="1518" y="871"/>
                    <a:pt x="1470" y="892"/>
                    <a:pt x="1424" y="913"/>
                  </a:cubicBezTo>
                  <a:lnTo>
                    <a:pt x="822" y="311"/>
                  </a:lnTo>
                  <a:lnTo>
                    <a:pt x="310" y="823"/>
                  </a:lnTo>
                  <a:lnTo>
                    <a:pt x="912" y="1425"/>
                  </a:lnTo>
                  <a:cubicBezTo>
                    <a:pt x="891" y="1470"/>
                    <a:pt x="871" y="1519"/>
                    <a:pt x="853" y="1567"/>
                  </a:cubicBezTo>
                  <a:lnTo>
                    <a:pt x="0" y="1567"/>
                  </a:lnTo>
                  <a:lnTo>
                    <a:pt x="0" y="2288"/>
                  </a:lnTo>
                  <a:lnTo>
                    <a:pt x="853" y="2288"/>
                  </a:lnTo>
                  <a:cubicBezTo>
                    <a:pt x="871" y="2336"/>
                    <a:pt x="891" y="2386"/>
                    <a:pt x="912" y="2431"/>
                  </a:cubicBezTo>
                  <a:lnTo>
                    <a:pt x="310" y="3036"/>
                  </a:lnTo>
                  <a:lnTo>
                    <a:pt x="822" y="3543"/>
                  </a:lnTo>
                  <a:lnTo>
                    <a:pt x="1424" y="2942"/>
                  </a:lnTo>
                  <a:cubicBezTo>
                    <a:pt x="1470" y="2963"/>
                    <a:pt x="1518" y="2984"/>
                    <a:pt x="1566" y="3001"/>
                  </a:cubicBezTo>
                  <a:lnTo>
                    <a:pt x="1566" y="3853"/>
                  </a:lnTo>
                  <a:lnTo>
                    <a:pt x="2287" y="3853"/>
                  </a:lnTo>
                  <a:lnTo>
                    <a:pt x="2287" y="3001"/>
                  </a:lnTo>
                  <a:cubicBezTo>
                    <a:pt x="2336" y="2984"/>
                    <a:pt x="2385" y="2963"/>
                    <a:pt x="2430" y="2942"/>
                  </a:cubicBezTo>
                  <a:lnTo>
                    <a:pt x="3032" y="3543"/>
                  </a:lnTo>
                  <a:lnTo>
                    <a:pt x="3544" y="3036"/>
                  </a:lnTo>
                  <a:lnTo>
                    <a:pt x="2941" y="2431"/>
                  </a:lnTo>
                  <a:cubicBezTo>
                    <a:pt x="2962" y="2386"/>
                    <a:pt x="2983" y="2336"/>
                    <a:pt x="3001" y="2288"/>
                  </a:cubicBezTo>
                  <a:lnTo>
                    <a:pt x="3854" y="2288"/>
                  </a:lnTo>
                  <a:lnTo>
                    <a:pt x="3854" y="1567"/>
                  </a:lnTo>
                  <a:lnTo>
                    <a:pt x="3001" y="1567"/>
                  </a:lnTo>
                  <a:cubicBezTo>
                    <a:pt x="2983" y="1519"/>
                    <a:pt x="2962" y="1470"/>
                    <a:pt x="2941" y="1425"/>
                  </a:cubicBezTo>
                  <a:lnTo>
                    <a:pt x="3544" y="823"/>
                  </a:lnTo>
                  <a:lnTo>
                    <a:pt x="3032" y="311"/>
                  </a:lnTo>
                  <a:lnTo>
                    <a:pt x="2430" y="913"/>
                  </a:lnTo>
                  <a:cubicBezTo>
                    <a:pt x="2385" y="892"/>
                    <a:pt x="2336" y="871"/>
                    <a:pt x="2287" y="857"/>
                  </a:cubicBezTo>
                  <a:lnTo>
                    <a:pt x="228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55"/>
            <p:cNvSpPr/>
            <p:nvPr/>
          </p:nvSpPr>
          <p:spPr>
            <a:xfrm>
              <a:off x="5783050" y="1461150"/>
              <a:ext cx="19325" cy="18050"/>
            </a:xfrm>
            <a:custGeom>
              <a:avLst/>
              <a:gdLst/>
              <a:ahLst/>
              <a:cxnLst/>
              <a:rect l="l" t="t" r="r" b="b"/>
              <a:pathLst>
                <a:path w="773" h="722" extrusionOk="0">
                  <a:moveTo>
                    <a:pt x="0" y="1"/>
                  </a:moveTo>
                  <a:lnTo>
                    <a:pt x="0" y="721"/>
                  </a:lnTo>
                  <a:lnTo>
                    <a:pt x="773" y="721"/>
                  </a:lnTo>
                  <a:lnTo>
                    <a:pt x="7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55"/>
            <p:cNvSpPr/>
            <p:nvPr/>
          </p:nvSpPr>
          <p:spPr>
            <a:xfrm>
              <a:off x="5802350" y="1480400"/>
              <a:ext cx="19275" cy="18025"/>
            </a:xfrm>
            <a:custGeom>
              <a:avLst/>
              <a:gdLst/>
              <a:ahLst/>
              <a:cxnLst/>
              <a:rect l="l" t="t" r="r" b="b"/>
              <a:pathLst>
                <a:path w="771" h="721" extrusionOk="0">
                  <a:moveTo>
                    <a:pt x="1" y="0"/>
                  </a:moveTo>
                  <a:lnTo>
                    <a:pt x="1" y="720"/>
                  </a:lnTo>
                  <a:lnTo>
                    <a:pt x="770" y="720"/>
                  </a:lnTo>
                  <a:lnTo>
                    <a:pt x="77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55"/>
            <p:cNvSpPr/>
            <p:nvPr/>
          </p:nvSpPr>
          <p:spPr>
            <a:xfrm>
              <a:off x="5494175" y="1576700"/>
              <a:ext cx="19250" cy="18050"/>
            </a:xfrm>
            <a:custGeom>
              <a:avLst/>
              <a:gdLst/>
              <a:ahLst/>
              <a:cxnLst/>
              <a:rect l="l" t="t" r="r" b="b"/>
              <a:pathLst>
                <a:path w="770" h="722" extrusionOk="0">
                  <a:moveTo>
                    <a:pt x="0" y="1"/>
                  </a:moveTo>
                  <a:lnTo>
                    <a:pt x="0" y="722"/>
                  </a:lnTo>
                  <a:lnTo>
                    <a:pt x="770" y="722"/>
                  </a:lnTo>
                  <a:lnTo>
                    <a:pt x="77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55"/>
            <p:cNvSpPr/>
            <p:nvPr/>
          </p:nvSpPr>
          <p:spPr>
            <a:xfrm>
              <a:off x="5474850" y="1595950"/>
              <a:ext cx="19350" cy="18125"/>
            </a:xfrm>
            <a:custGeom>
              <a:avLst/>
              <a:gdLst/>
              <a:ahLst/>
              <a:cxnLst/>
              <a:rect l="l" t="t" r="r" b="b"/>
              <a:pathLst>
                <a:path w="774" h="725" extrusionOk="0">
                  <a:moveTo>
                    <a:pt x="1" y="0"/>
                  </a:moveTo>
                  <a:lnTo>
                    <a:pt x="1" y="724"/>
                  </a:lnTo>
                  <a:lnTo>
                    <a:pt x="773" y="724"/>
                  </a:lnTo>
                  <a:lnTo>
                    <a:pt x="77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27"/>
        <p:cNvGrpSpPr/>
        <p:nvPr/>
      </p:nvGrpSpPr>
      <p:grpSpPr>
        <a:xfrm>
          <a:off x="0" y="0"/>
          <a:ext cx="0" cy="0"/>
          <a:chOff x="0" y="0"/>
          <a:chExt cx="0" cy="0"/>
        </a:xfrm>
      </p:grpSpPr>
      <p:sp>
        <p:nvSpPr>
          <p:cNvPr id="828" name="Google Shape;828;p56"/>
          <p:cNvSpPr txBox="1">
            <a:spLocks noGrp="1"/>
          </p:cNvSpPr>
          <p:nvPr>
            <p:ph type="ctrTitle"/>
          </p:nvPr>
        </p:nvSpPr>
        <p:spPr>
          <a:xfrm>
            <a:off x="939300" y="351842"/>
            <a:ext cx="7265400" cy="834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PROTECTION MEASURES FOR PEOPLE THAT ARE IN OR VISITED INFECTED AREAS</a:t>
            </a:r>
            <a:endParaRPr>
              <a:solidFill>
                <a:schemeClr val="accent1"/>
              </a:solidFill>
            </a:endParaRPr>
          </a:p>
        </p:txBody>
      </p:sp>
      <p:sp>
        <p:nvSpPr>
          <p:cNvPr id="829" name="Google Shape;829;p56"/>
          <p:cNvSpPr txBox="1">
            <a:spLocks noGrp="1"/>
          </p:cNvSpPr>
          <p:nvPr>
            <p:ph type="subTitle" idx="1"/>
          </p:nvPr>
        </p:nvSpPr>
        <p:spPr>
          <a:xfrm>
            <a:off x="730000" y="1669475"/>
            <a:ext cx="3474000" cy="5232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01</a:t>
            </a:r>
            <a:endParaRPr/>
          </a:p>
        </p:txBody>
      </p:sp>
      <p:sp>
        <p:nvSpPr>
          <p:cNvPr id="830" name="Google Shape;830;p56"/>
          <p:cNvSpPr txBox="1">
            <a:spLocks noGrp="1"/>
          </p:cNvSpPr>
          <p:nvPr>
            <p:ph type="subTitle" idx="2"/>
          </p:nvPr>
        </p:nvSpPr>
        <p:spPr>
          <a:xfrm>
            <a:off x="4956911" y="1669475"/>
            <a:ext cx="3474000" cy="5232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02</a:t>
            </a:r>
            <a:endParaRPr/>
          </a:p>
        </p:txBody>
      </p:sp>
      <p:sp>
        <p:nvSpPr>
          <p:cNvPr id="831" name="Google Shape;831;p56"/>
          <p:cNvSpPr txBox="1">
            <a:spLocks noGrp="1"/>
          </p:cNvSpPr>
          <p:nvPr>
            <p:ph type="subTitle" idx="3"/>
          </p:nvPr>
        </p:nvSpPr>
        <p:spPr>
          <a:xfrm>
            <a:off x="730050" y="2157029"/>
            <a:ext cx="3474000" cy="7971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Stay home if you do not feel well, even if you feel mild symptoms such as headaches, slight fever and a runny nose</a:t>
            </a:r>
            <a:endParaRPr/>
          </a:p>
        </p:txBody>
      </p:sp>
      <p:sp>
        <p:nvSpPr>
          <p:cNvPr id="832" name="Google Shape;832;p56"/>
          <p:cNvSpPr txBox="1">
            <a:spLocks noGrp="1"/>
          </p:cNvSpPr>
          <p:nvPr>
            <p:ph type="subTitle" idx="4"/>
          </p:nvPr>
        </p:nvSpPr>
        <p:spPr>
          <a:xfrm>
            <a:off x="4956853" y="2157029"/>
            <a:ext cx="3474000" cy="7971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If you need to go out (for example, to buy food or supplies), wear a mask to minimize the risk of infecting others</a:t>
            </a:r>
            <a:endParaRPr/>
          </a:p>
        </p:txBody>
      </p:sp>
      <p:sp>
        <p:nvSpPr>
          <p:cNvPr id="833" name="Google Shape;833;p56"/>
          <p:cNvSpPr txBox="1">
            <a:spLocks noGrp="1"/>
          </p:cNvSpPr>
          <p:nvPr>
            <p:ph type="subTitle" idx="5"/>
          </p:nvPr>
        </p:nvSpPr>
        <p:spPr>
          <a:xfrm>
            <a:off x="730000" y="3263591"/>
            <a:ext cx="3474000" cy="5232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03</a:t>
            </a:r>
            <a:endParaRPr/>
          </a:p>
        </p:txBody>
      </p:sp>
      <p:sp>
        <p:nvSpPr>
          <p:cNvPr id="834" name="Google Shape;834;p56"/>
          <p:cNvSpPr txBox="1">
            <a:spLocks noGrp="1"/>
          </p:cNvSpPr>
          <p:nvPr>
            <p:ph type="subTitle" idx="6"/>
          </p:nvPr>
        </p:nvSpPr>
        <p:spPr>
          <a:xfrm>
            <a:off x="4956910" y="3263584"/>
            <a:ext cx="3474000" cy="5232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04</a:t>
            </a:r>
            <a:endParaRPr/>
          </a:p>
        </p:txBody>
      </p:sp>
      <p:sp>
        <p:nvSpPr>
          <p:cNvPr id="835" name="Google Shape;835;p56"/>
          <p:cNvSpPr txBox="1">
            <a:spLocks noGrp="1"/>
          </p:cNvSpPr>
          <p:nvPr>
            <p:ph type="subTitle" idx="7"/>
          </p:nvPr>
        </p:nvSpPr>
        <p:spPr>
          <a:xfrm>
            <a:off x="730050" y="3751125"/>
            <a:ext cx="3474000" cy="7971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If you have difficulty breathing and/or a high fever, seek medical advice as soon as possible</a:t>
            </a:r>
            <a:endParaRPr/>
          </a:p>
        </p:txBody>
      </p:sp>
      <p:sp>
        <p:nvSpPr>
          <p:cNvPr id="836" name="Google Shape;836;p56"/>
          <p:cNvSpPr txBox="1">
            <a:spLocks noGrp="1"/>
          </p:cNvSpPr>
          <p:nvPr>
            <p:ph type="subTitle" idx="8"/>
          </p:nvPr>
        </p:nvSpPr>
        <p:spPr>
          <a:xfrm>
            <a:off x="4956853" y="3751125"/>
            <a:ext cx="3474000" cy="7971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Call your provider and inform them of any recent travel, especially to countries with reported cases</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40"/>
        <p:cNvGrpSpPr/>
        <p:nvPr/>
      </p:nvGrpSpPr>
      <p:grpSpPr>
        <a:xfrm>
          <a:off x="0" y="0"/>
          <a:ext cx="0" cy="0"/>
          <a:chOff x="0" y="0"/>
          <a:chExt cx="0" cy="0"/>
        </a:xfrm>
      </p:grpSpPr>
      <p:sp>
        <p:nvSpPr>
          <p:cNvPr id="841" name="Google Shape;841;p57"/>
          <p:cNvSpPr txBox="1"/>
          <p:nvPr/>
        </p:nvSpPr>
        <p:spPr>
          <a:xfrm>
            <a:off x="1466575" y="1675575"/>
            <a:ext cx="6210600" cy="2565000"/>
          </a:xfrm>
          <a:prstGeom prst="rect">
            <a:avLst/>
          </a:prstGeom>
          <a:noFill/>
          <a:ln>
            <a:noFill/>
          </a:ln>
        </p:spPr>
        <p:txBody>
          <a:bodyPr spcFirstLastPara="1" wrap="square" lIns="91425" tIns="182875" rIns="91425" bIns="0" anchor="ctr" anchorCtr="0">
            <a:noAutofit/>
          </a:bodyPr>
          <a:lstStyle/>
          <a:p>
            <a:pPr marL="457200" lvl="0" indent="-317500" algn="l" rtl="0">
              <a:lnSpc>
                <a:spcPct val="115000"/>
              </a:lnSpc>
              <a:spcBef>
                <a:spcPts val="0"/>
              </a:spcBef>
              <a:spcAft>
                <a:spcPts val="0"/>
              </a:spcAft>
              <a:buClr>
                <a:schemeClr val="accent2"/>
              </a:buClr>
              <a:buSzPts val="1400"/>
              <a:buFont typeface="Anaheim"/>
              <a:buChar char="●"/>
            </a:pPr>
            <a:r>
              <a:rPr lang="en">
                <a:solidFill>
                  <a:schemeClr val="accent2"/>
                </a:solidFill>
                <a:latin typeface="Anaheim"/>
                <a:ea typeface="Anaheim"/>
                <a:cs typeface="Anaheim"/>
                <a:sym typeface="Anaheim"/>
              </a:rPr>
              <a:t>Before wearing a mask, wash your hands with an alcohol-based disinfectant or with soap and water.</a:t>
            </a:r>
            <a:endParaRPr>
              <a:solidFill>
                <a:schemeClr val="accent2"/>
              </a:solidFill>
              <a:latin typeface="Anaheim"/>
              <a:ea typeface="Anaheim"/>
              <a:cs typeface="Anaheim"/>
              <a:sym typeface="Anaheim"/>
            </a:endParaRPr>
          </a:p>
          <a:p>
            <a:pPr marL="457200" lvl="0" indent="-317500" algn="l" rtl="0">
              <a:lnSpc>
                <a:spcPct val="115000"/>
              </a:lnSpc>
              <a:spcBef>
                <a:spcPts val="0"/>
              </a:spcBef>
              <a:spcAft>
                <a:spcPts val="0"/>
              </a:spcAft>
              <a:buClr>
                <a:schemeClr val="accent2"/>
              </a:buClr>
              <a:buSzPts val="1400"/>
              <a:buFont typeface="Anaheim"/>
              <a:buChar char="●"/>
            </a:pPr>
            <a:r>
              <a:rPr lang="en">
                <a:solidFill>
                  <a:schemeClr val="accent2"/>
                </a:solidFill>
                <a:latin typeface="Anaheim"/>
                <a:ea typeface="Anaheim"/>
                <a:cs typeface="Anaheim"/>
                <a:sym typeface="Anaheim"/>
              </a:rPr>
              <a:t>Cover your mouth and nose with the mask and make sure the mask is firmly pressed against your face. </a:t>
            </a:r>
            <a:endParaRPr>
              <a:solidFill>
                <a:schemeClr val="accent2"/>
              </a:solidFill>
              <a:latin typeface="Anaheim"/>
              <a:ea typeface="Anaheim"/>
              <a:cs typeface="Anaheim"/>
              <a:sym typeface="Anaheim"/>
            </a:endParaRPr>
          </a:p>
          <a:p>
            <a:pPr marL="457200" lvl="0" indent="-317500" algn="l" rtl="0">
              <a:lnSpc>
                <a:spcPct val="115000"/>
              </a:lnSpc>
              <a:spcBef>
                <a:spcPts val="0"/>
              </a:spcBef>
              <a:spcAft>
                <a:spcPts val="0"/>
              </a:spcAft>
              <a:buClr>
                <a:schemeClr val="accent2"/>
              </a:buClr>
              <a:buSzPts val="1400"/>
              <a:buFont typeface="Anaheim"/>
              <a:buChar char="●"/>
            </a:pPr>
            <a:r>
              <a:rPr lang="en">
                <a:solidFill>
                  <a:schemeClr val="accent2"/>
                </a:solidFill>
                <a:latin typeface="Anaheim"/>
                <a:ea typeface="Anaheim"/>
                <a:cs typeface="Anaheim"/>
                <a:sym typeface="Anaheim"/>
              </a:rPr>
              <a:t>Do not touch the mask while you are wearing it; if you do, wash your hands with an alcohol-based disinfectant or with soap and water afterward.</a:t>
            </a:r>
            <a:endParaRPr>
              <a:solidFill>
                <a:schemeClr val="accent2"/>
              </a:solidFill>
              <a:latin typeface="Anaheim"/>
              <a:ea typeface="Anaheim"/>
              <a:cs typeface="Anaheim"/>
              <a:sym typeface="Anaheim"/>
            </a:endParaRPr>
          </a:p>
          <a:p>
            <a:pPr marL="457200" lvl="0" indent="-317500" algn="l" rtl="0">
              <a:lnSpc>
                <a:spcPct val="115000"/>
              </a:lnSpc>
              <a:spcBef>
                <a:spcPts val="0"/>
              </a:spcBef>
              <a:spcAft>
                <a:spcPts val="0"/>
              </a:spcAft>
              <a:buClr>
                <a:schemeClr val="accent2"/>
              </a:buClr>
              <a:buSzPts val="1400"/>
              <a:buFont typeface="Anaheim"/>
              <a:buChar char="●"/>
            </a:pPr>
            <a:r>
              <a:rPr lang="en">
                <a:solidFill>
                  <a:schemeClr val="accent2"/>
                </a:solidFill>
                <a:latin typeface="Anaheim"/>
                <a:ea typeface="Anaheim"/>
                <a:cs typeface="Anaheim"/>
                <a:sym typeface="Anaheim"/>
              </a:rPr>
              <a:t>Replace the mask as soon as it gets wet and do not reuse disposable masks.</a:t>
            </a:r>
            <a:endParaRPr>
              <a:solidFill>
                <a:schemeClr val="accent2"/>
              </a:solidFill>
              <a:latin typeface="Anaheim"/>
              <a:ea typeface="Anaheim"/>
              <a:cs typeface="Anaheim"/>
              <a:sym typeface="Anaheim"/>
            </a:endParaRPr>
          </a:p>
          <a:p>
            <a:pPr marL="457200" lvl="0" indent="-317500" algn="l" rtl="0">
              <a:lnSpc>
                <a:spcPct val="115000"/>
              </a:lnSpc>
              <a:spcBef>
                <a:spcPts val="0"/>
              </a:spcBef>
              <a:spcAft>
                <a:spcPts val="0"/>
              </a:spcAft>
              <a:buClr>
                <a:schemeClr val="accent2"/>
              </a:buClr>
              <a:buSzPts val="1400"/>
              <a:buFont typeface="Anaheim"/>
              <a:buChar char="●"/>
            </a:pPr>
            <a:r>
              <a:rPr lang="en">
                <a:solidFill>
                  <a:schemeClr val="accent2"/>
                </a:solidFill>
                <a:latin typeface="Anaheim"/>
                <a:ea typeface="Anaheim"/>
                <a:cs typeface="Anaheim"/>
                <a:sym typeface="Anaheim"/>
              </a:rPr>
              <a:t>Remove the mask from behind (do not touch its front side); throw it away in a closed container and then wash your hands with an alcohol-based disinfectant or with soap and water.</a:t>
            </a:r>
            <a:endParaRPr>
              <a:solidFill>
                <a:schemeClr val="accent2"/>
              </a:solidFill>
              <a:latin typeface="Anaheim"/>
              <a:ea typeface="Anaheim"/>
              <a:cs typeface="Anaheim"/>
              <a:sym typeface="Anaheim"/>
            </a:endParaRPr>
          </a:p>
        </p:txBody>
      </p:sp>
      <p:sp>
        <p:nvSpPr>
          <p:cNvPr id="842" name="Google Shape;842;p57"/>
          <p:cNvSpPr txBox="1">
            <a:spLocks noGrp="1"/>
          </p:cNvSpPr>
          <p:nvPr>
            <p:ph type="ctrTitle"/>
          </p:nvPr>
        </p:nvSpPr>
        <p:spPr>
          <a:xfrm>
            <a:off x="939300" y="351847"/>
            <a:ext cx="7265400" cy="516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HOW TO USE A MASK</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46"/>
        <p:cNvGrpSpPr/>
        <p:nvPr/>
      </p:nvGrpSpPr>
      <p:grpSpPr>
        <a:xfrm>
          <a:off x="0" y="0"/>
          <a:ext cx="0" cy="0"/>
          <a:chOff x="0" y="0"/>
          <a:chExt cx="0" cy="0"/>
        </a:xfrm>
      </p:grpSpPr>
      <p:sp>
        <p:nvSpPr>
          <p:cNvPr id="847" name="Google Shape;847;p58"/>
          <p:cNvSpPr txBox="1">
            <a:spLocks noGrp="1"/>
          </p:cNvSpPr>
          <p:nvPr>
            <p:ph type="title"/>
          </p:nvPr>
        </p:nvSpPr>
        <p:spPr>
          <a:xfrm>
            <a:off x="2908850" y="1869150"/>
            <a:ext cx="1376100" cy="1134900"/>
          </a:xfrm>
          <a:prstGeom prst="rect">
            <a:avLst/>
          </a:prstGeom>
        </p:spPr>
        <p:txBody>
          <a:bodyPr spcFirstLastPara="1" wrap="square" lIns="0" tIns="0" rIns="72000" bIns="0" anchor="b" anchorCtr="0">
            <a:noAutofit/>
          </a:bodyPr>
          <a:lstStyle/>
          <a:p>
            <a:pPr marL="0" lvl="0" indent="0" algn="r" rtl="0">
              <a:spcBef>
                <a:spcPts val="0"/>
              </a:spcBef>
              <a:spcAft>
                <a:spcPts val="0"/>
              </a:spcAft>
              <a:buNone/>
            </a:pPr>
            <a:r>
              <a:rPr lang="en">
                <a:solidFill>
                  <a:schemeClr val="dk1"/>
                </a:solidFill>
              </a:rPr>
              <a:t>TABLET </a:t>
            </a:r>
            <a:r>
              <a:rPr lang="en"/>
              <a:t>APP</a:t>
            </a:r>
            <a:endParaRPr/>
          </a:p>
        </p:txBody>
      </p:sp>
      <p:sp>
        <p:nvSpPr>
          <p:cNvPr id="848" name="Google Shape;848;p58"/>
          <p:cNvSpPr txBox="1">
            <a:spLocks noGrp="1"/>
          </p:cNvSpPr>
          <p:nvPr>
            <p:ph type="subTitle" idx="1"/>
          </p:nvPr>
        </p:nvSpPr>
        <p:spPr>
          <a:xfrm>
            <a:off x="1511850" y="3464300"/>
            <a:ext cx="2772900" cy="888300"/>
          </a:xfrm>
          <a:prstGeom prst="rect">
            <a:avLst/>
          </a:prstGeom>
        </p:spPr>
        <p:txBody>
          <a:bodyPr spcFirstLastPara="1" wrap="square" lIns="91425" tIns="91425" rIns="91425" bIns="0" anchor="ctr" anchorCtr="0">
            <a:noAutofit/>
          </a:bodyPr>
          <a:lstStyle/>
          <a:p>
            <a:pPr marL="0" lvl="0" indent="0" algn="r" rtl="0">
              <a:spcBef>
                <a:spcPts val="0"/>
              </a:spcBef>
              <a:spcAft>
                <a:spcPts val="1600"/>
              </a:spcAft>
              <a:buNone/>
            </a:pPr>
            <a:r>
              <a:rPr lang="en">
                <a:solidFill>
                  <a:schemeClr val="accent2"/>
                </a:solidFill>
              </a:rPr>
              <a:t>You can replace the image on the screen with your own work. Just delete this one, add yours and send it to the back</a:t>
            </a:r>
            <a:endParaRPr>
              <a:solidFill>
                <a:schemeClr val="accent2"/>
              </a:solidFill>
            </a:endParaRPr>
          </a:p>
        </p:txBody>
      </p:sp>
      <p:grpSp>
        <p:nvGrpSpPr>
          <p:cNvPr id="849" name="Google Shape;849;p58"/>
          <p:cNvGrpSpPr/>
          <p:nvPr/>
        </p:nvGrpSpPr>
        <p:grpSpPr>
          <a:xfrm flipH="1">
            <a:off x="4880472" y="1587947"/>
            <a:ext cx="2227567" cy="3063080"/>
            <a:chOff x="1835466" y="929768"/>
            <a:chExt cx="2388300" cy="3284100"/>
          </a:xfrm>
        </p:grpSpPr>
        <p:sp>
          <p:nvSpPr>
            <p:cNvPr id="850" name="Google Shape;850;p58"/>
            <p:cNvSpPr/>
            <p:nvPr/>
          </p:nvSpPr>
          <p:spPr>
            <a:xfrm>
              <a:off x="1835466" y="929768"/>
              <a:ext cx="2388300" cy="3284100"/>
            </a:xfrm>
            <a:prstGeom prst="roundRect">
              <a:avLst>
                <a:gd name="adj" fmla="val 4846"/>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851" name="Google Shape;851;p58"/>
            <p:cNvSpPr/>
            <p:nvPr/>
          </p:nvSpPr>
          <p:spPr>
            <a:xfrm>
              <a:off x="2010540" y="1124747"/>
              <a:ext cx="2038200" cy="29091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58"/>
            <p:cNvSpPr/>
            <p:nvPr/>
          </p:nvSpPr>
          <p:spPr>
            <a:xfrm>
              <a:off x="2947422" y="4067543"/>
              <a:ext cx="164400" cy="97500"/>
            </a:xfrm>
            <a:prstGeom prst="roundRect">
              <a:avLst>
                <a:gd name="adj" fmla="val 5000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853" name="Google Shape;853;p58"/>
          <p:cNvPicPr preferRelativeResize="0"/>
          <p:nvPr/>
        </p:nvPicPr>
        <p:blipFill rotWithShape="1">
          <a:blip r:embed="rId4">
            <a:alphaModFix/>
          </a:blip>
          <a:srcRect l="50742" r="9961"/>
          <a:stretch/>
        </p:blipFill>
        <p:spPr>
          <a:xfrm>
            <a:off x="5052632" y="1778733"/>
            <a:ext cx="1883256" cy="2695761"/>
          </a:xfrm>
          <a:prstGeom prst="rect">
            <a:avLst/>
          </a:prstGeom>
          <a:noFill/>
          <a:ln>
            <a:noFill/>
          </a:ln>
        </p:spPr>
      </p:pic>
      <p:sp>
        <p:nvSpPr>
          <p:cNvPr id="854" name="Google Shape;854;p58"/>
          <p:cNvSpPr txBox="1">
            <a:spLocks noGrp="1"/>
          </p:cNvSpPr>
          <p:nvPr>
            <p:ph type="ctrTitle" idx="2"/>
          </p:nvPr>
        </p:nvSpPr>
        <p:spPr>
          <a:xfrm>
            <a:off x="939300" y="351847"/>
            <a:ext cx="7265400" cy="516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SOCIAL MEDIA</a:t>
            </a:r>
            <a:endParaRPr>
              <a:solidFill>
                <a:schemeClr val="accent2"/>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58"/>
        <p:cNvGrpSpPr/>
        <p:nvPr/>
      </p:nvGrpSpPr>
      <p:grpSpPr>
        <a:xfrm>
          <a:off x="0" y="0"/>
          <a:ext cx="0" cy="0"/>
          <a:chOff x="0" y="0"/>
          <a:chExt cx="0" cy="0"/>
        </a:xfrm>
      </p:grpSpPr>
      <p:sp>
        <p:nvSpPr>
          <p:cNvPr id="859" name="Google Shape;859;p59"/>
          <p:cNvSpPr txBox="1">
            <a:spLocks noGrp="1"/>
          </p:cNvSpPr>
          <p:nvPr>
            <p:ph type="title"/>
          </p:nvPr>
        </p:nvSpPr>
        <p:spPr>
          <a:xfrm>
            <a:off x="5238250" y="1658400"/>
            <a:ext cx="1911600" cy="1345500"/>
          </a:xfrm>
          <a:prstGeom prst="rect">
            <a:avLst/>
          </a:prstGeom>
        </p:spPr>
        <p:txBody>
          <a:bodyPr spcFirstLastPara="1" wrap="square" lIns="91425" tIns="0" rIns="0" bIns="0" anchor="b" anchorCtr="0">
            <a:noAutofit/>
          </a:bodyPr>
          <a:lstStyle/>
          <a:p>
            <a:pPr marL="0" lvl="0" indent="0" algn="l" rtl="0">
              <a:spcBef>
                <a:spcPts val="0"/>
              </a:spcBef>
              <a:spcAft>
                <a:spcPts val="0"/>
              </a:spcAft>
              <a:buNone/>
            </a:pPr>
            <a:r>
              <a:rPr lang="en">
                <a:solidFill>
                  <a:schemeClr val="dk1"/>
                </a:solidFill>
              </a:rPr>
              <a:t>DESKTOP </a:t>
            </a:r>
            <a:r>
              <a:rPr lang="en"/>
              <a:t>SOFTWARE</a:t>
            </a:r>
            <a:endParaRPr/>
          </a:p>
        </p:txBody>
      </p:sp>
      <p:sp>
        <p:nvSpPr>
          <p:cNvPr id="860" name="Google Shape;860;p59"/>
          <p:cNvSpPr txBox="1">
            <a:spLocks noGrp="1"/>
          </p:cNvSpPr>
          <p:nvPr>
            <p:ph type="subTitle" idx="1"/>
          </p:nvPr>
        </p:nvSpPr>
        <p:spPr>
          <a:xfrm>
            <a:off x="5238250" y="3467868"/>
            <a:ext cx="2498400" cy="888300"/>
          </a:xfrm>
          <a:prstGeom prst="rect">
            <a:avLst/>
          </a:prstGeom>
        </p:spPr>
        <p:txBody>
          <a:bodyPr spcFirstLastPara="1" wrap="square" lIns="91425" tIns="91425" rIns="91425" bIns="0" anchor="ctr" anchorCtr="0">
            <a:noAutofit/>
          </a:bodyPr>
          <a:lstStyle/>
          <a:p>
            <a:pPr marL="0" lvl="0" indent="0" algn="l" rtl="0">
              <a:spcBef>
                <a:spcPts val="0"/>
              </a:spcBef>
              <a:spcAft>
                <a:spcPts val="1600"/>
              </a:spcAft>
              <a:buNone/>
            </a:pPr>
            <a:r>
              <a:rPr lang="en"/>
              <a:t>You can replace the image on the screen with your own work. Just delete this one, add yours and send it to the back</a:t>
            </a:r>
            <a:endParaRPr/>
          </a:p>
        </p:txBody>
      </p:sp>
      <p:grpSp>
        <p:nvGrpSpPr>
          <p:cNvPr id="861" name="Google Shape;861;p59"/>
          <p:cNvGrpSpPr/>
          <p:nvPr/>
        </p:nvGrpSpPr>
        <p:grpSpPr>
          <a:xfrm>
            <a:off x="720010" y="1588047"/>
            <a:ext cx="4021500" cy="3062887"/>
            <a:chOff x="720010" y="1419647"/>
            <a:chExt cx="4021500" cy="3062887"/>
          </a:xfrm>
        </p:grpSpPr>
        <p:sp>
          <p:nvSpPr>
            <p:cNvPr id="862" name="Google Shape;862;p59"/>
            <p:cNvSpPr/>
            <p:nvPr/>
          </p:nvSpPr>
          <p:spPr>
            <a:xfrm>
              <a:off x="720010" y="1419647"/>
              <a:ext cx="4021500" cy="2544300"/>
            </a:xfrm>
            <a:prstGeom prst="roundRect">
              <a:avLst>
                <a:gd name="adj" fmla="val 3857"/>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59"/>
            <p:cNvSpPr/>
            <p:nvPr/>
          </p:nvSpPr>
          <p:spPr>
            <a:xfrm>
              <a:off x="747353" y="1447364"/>
              <a:ext cx="3966900" cy="2488800"/>
            </a:xfrm>
            <a:prstGeom prst="roundRect">
              <a:avLst>
                <a:gd name="adj" fmla="val 3282"/>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59"/>
            <p:cNvSpPr/>
            <p:nvPr/>
          </p:nvSpPr>
          <p:spPr>
            <a:xfrm>
              <a:off x="858158" y="1548119"/>
              <a:ext cx="3748500" cy="2285700"/>
            </a:xfrm>
            <a:prstGeom prst="rect">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59"/>
            <p:cNvSpPr/>
            <p:nvPr/>
          </p:nvSpPr>
          <p:spPr>
            <a:xfrm>
              <a:off x="2042408" y="3963886"/>
              <a:ext cx="1373274" cy="518648"/>
            </a:xfrm>
            <a:custGeom>
              <a:avLst/>
              <a:gdLst/>
              <a:ahLst/>
              <a:cxnLst/>
              <a:rect l="l" t="t" r="r" b="b"/>
              <a:pathLst>
                <a:path w="65999" h="24926" extrusionOk="0">
                  <a:moveTo>
                    <a:pt x="13372" y="0"/>
                  </a:moveTo>
                  <a:cubicBezTo>
                    <a:pt x="13051" y="1881"/>
                    <a:pt x="12653" y="8225"/>
                    <a:pt x="11445" y="11283"/>
                  </a:cubicBezTo>
                  <a:cubicBezTo>
                    <a:pt x="10237" y="14341"/>
                    <a:pt x="7883" y="16511"/>
                    <a:pt x="6125" y="18346"/>
                  </a:cubicBezTo>
                  <a:cubicBezTo>
                    <a:pt x="4367" y="20181"/>
                    <a:pt x="1875" y="21297"/>
                    <a:pt x="896" y="22291"/>
                  </a:cubicBezTo>
                  <a:cubicBezTo>
                    <a:pt x="-82" y="23285"/>
                    <a:pt x="-174" y="23896"/>
                    <a:pt x="254" y="24309"/>
                  </a:cubicBezTo>
                  <a:cubicBezTo>
                    <a:pt x="682" y="24722"/>
                    <a:pt x="805" y="24692"/>
                    <a:pt x="3465" y="24768"/>
                  </a:cubicBezTo>
                  <a:cubicBezTo>
                    <a:pt x="6125" y="24845"/>
                    <a:pt x="10925" y="24768"/>
                    <a:pt x="16215" y="24768"/>
                  </a:cubicBezTo>
                  <a:cubicBezTo>
                    <a:pt x="21505" y="24768"/>
                    <a:pt x="28630" y="24768"/>
                    <a:pt x="35204" y="24768"/>
                  </a:cubicBezTo>
                  <a:cubicBezTo>
                    <a:pt x="41778" y="24768"/>
                    <a:pt x="50783" y="24768"/>
                    <a:pt x="55660" y="24768"/>
                  </a:cubicBezTo>
                  <a:cubicBezTo>
                    <a:pt x="60537" y="24768"/>
                    <a:pt x="62754" y="25104"/>
                    <a:pt x="64466" y="24768"/>
                  </a:cubicBezTo>
                  <a:cubicBezTo>
                    <a:pt x="66178" y="24432"/>
                    <a:pt x="66056" y="23346"/>
                    <a:pt x="65934" y="22750"/>
                  </a:cubicBezTo>
                  <a:cubicBezTo>
                    <a:pt x="65812" y="22154"/>
                    <a:pt x="65353" y="22765"/>
                    <a:pt x="63732" y="21190"/>
                  </a:cubicBezTo>
                  <a:cubicBezTo>
                    <a:pt x="62111" y="19615"/>
                    <a:pt x="57999" y="16512"/>
                    <a:pt x="56210" y="13301"/>
                  </a:cubicBezTo>
                  <a:cubicBezTo>
                    <a:pt x="54421" y="10091"/>
                    <a:pt x="53505" y="4083"/>
                    <a:pt x="53000" y="1927"/>
                  </a:cubicBezTo>
                  <a:cubicBezTo>
                    <a:pt x="52496" y="-229"/>
                    <a:pt x="53153" y="627"/>
                    <a:pt x="53183" y="367"/>
                  </a:cubicBezTo>
                </a:path>
              </a:pathLst>
            </a:custGeom>
            <a:noFill/>
            <a:ln w="19050" cap="flat" cmpd="sng">
              <a:solidFill>
                <a:schemeClr val="accent2"/>
              </a:solidFill>
              <a:prstDash val="solid"/>
              <a:round/>
              <a:headEnd type="none" w="med" len="med"/>
              <a:tailEnd type="none" w="med" len="med"/>
            </a:ln>
          </p:spPr>
        </p:sp>
        <p:cxnSp>
          <p:nvCxnSpPr>
            <p:cNvPr id="866" name="Google Shape;866;p59"/>
            <p:cNvCxnSpPr/>
            <p:nvPr/>
          </p:nvCxnSpPr>
          <p:spPr>
            <a:xfrm>
              <a:off x="2057250" y="4433452"/>
              <a:ext cx="1353300" cy="0"/>
            </a:xfrm>
            <a:prstGeom prst="straightConnector1">
              <a:avLst/>
            </a:prstGeom>
            <a:noFill/>
            <a:ln w="19050" cap="flat" cmpd="sng">
              <a:solidFill>
                <a:schemeClr val="accent2"/>
              </a:solidFill>
              <a:prstDash val="solid"/>
              <a:round/>
              <a:headEnd type="none" w="med" len="med"/>
              <a:tailEnd type="none" w="med" len="med"/>
            </a:ln>
          </p:spPr>
        </p:cxnSp>
      </p:grpSp>
      <p:pic>
        <p:nvPicPr>
          <p:cNvPr id="867" name="Google Shape;867;p59"/>
          <p:cNvPicPr preferRelativeResize="0"/>
          <p:nvPr/>
        </p:nvPicPr>
        <p:blipFill rotWithShape="1">
          <a:blip r:embed="rId4">
            <a:alphaModFix/>
          </a:blip>
          <a:srcRect l="3831" r="3831"/>
          <a:stretch/>
        </p:blipFill>
        <p:spPr>
          <a:xfrm>
            <a:off x="865668" y="1722067"/>
            <a:ext cx="3740004" cy="2278315"/>
          </a:xfrm>
          <a:prstGeom prst="rect">
            <a:avLst/>
          </a:prstGeom>
          <a:noFill/>
          <a:ln>
            <a:noFill/>
          </a:ln>
        </p:spPr>
      </p:pic>
      <p:sp>
        <p:nvSpPr>
          <p:cNvPr id="868" name="Google Shape;868;p59"/>
          <p:cNvSpPr txBox="1">
            <a:spLocks noGrp="1"/>
          </p:cNvSpPr>
          <p:nvPr>
            <p:ph type="ctrTitle" idx="2"/>
          </p:nvPr>
        </p:nvSpPr>
        <p:spPr>
          <a:xfrm>
            <a:off x="939300" y="351847"/>
            <a:ext cx="7265400" cy="516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SOCIAL MEDIA</a:t>
            </a:r>
            <a:endParaRPr>
              <a:solidFill>
                <a:schemeClr val="accent2"/>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42"/>
        <p:cNvGrpSpPr/>
        <p:nvPr/>
      </p:nvGrpSpPr>
      <p:grpSpPr>
        <a:xfrm>
          <a:off x="0" y="0"/>
          <a:ext cx="0" cy="0"/>
          <a:chOff x="0" y="0"/>
          <a:chExt cx="0" cy="0"/>
        </a:xfrm>
      </p:grpSpPr>
      <p:sp>
        <p:nvSpPr>
          <p:cNvPr id="243" name="Google Shape;243;p34"/>
          <p:cNvSpPr txBox="1">
            <a:spLocks noGrp="1"/>
          </p:cNvSpPr>
          <p:nvPr>
            <p:ph type="subTitle" idx="1"/>
          </p:nvPr>
        </p:nvSpPr>
        <p:spPr>
          <a:xfrm>
            <a:off x="720025" y="1050350"/>
            <a:ext cx="4263900" cy="1823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“We cannot say this loudly enough or clearly enough or often enough: All countries can still change the course of this pandemic”</a:t>
            </a:r>
            <a:endParaRPr/>
          </a:p>
        </p:txBody>
      </p:sp>
      <p:sp>
        <p:nvSpPr>
          <p:cNvPr id="244" name="Google Shape;244;p34"/>
          <p:cNvSpPr txBox="1">
            <a:spLocks noGrp="1"/>
          </p:cNvSpPr>
          <p:nvPr>
            <p:ph type="ctrTitle"/>
          </p:nvPr>
        </p:nvSpPr>
        <p:spPr>
          <a:xfrm>
            <a:off x="720000" y="3153300"/>
            <a:ext cx="4023000" cy="57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—DR. TEDROS ADHANOM GHEBREYESUS, WORLD HEALTH ORGANIZATION’S DIRECTOR GENERAL</a:t>
            </a:r>
            <a:endParaRPr/>
          </a:p>
        </p:txBody>
      </p:sp>
      <p:sp>
        <p:nvSpPr>
          <p:cNvPr id="245" name="Google Shape;245;p34"/>
          <p:cNvSpPr/>
          <p:nvPr/>
        </p:nvSpPr>
        <p:spPr>
          <a:xfrm rot="10800000" flipH="1">
            <a:off x="426925" y="1081550"/>
            <a:ext cx="383700" cy="383700"/>
          </a:xfrm>
          <a:prstGeom prst="corner">
            <a:avLst>
              <a:gd name="adj1" fmla="val 5799"/>
              <a:gd name="adj2" fmla="val 62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34"/>
          <p:cNvSpPr/>
          <p:nvPr/>
        </p:nvSpPr>
        <p:spPr>
          <a:xfrm flipH="1">
            <a:off x="4801850" y="4051075"/>
            <a:ext cx="383700" cy="383700"/>
          </a:xfrm>
          <a:prstGeom prst="corner">
            <a:avLst>
              <a:gd name="adj1" fmla="val 5799"/>
              <a:gd name="adj2" fmla="val 62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72"/>
        <p:cNvGrpSpPr/>
        <p:nvPr/>
      </p:nvGrpSpPr>
      <p:grpSpPr>
        <a:xfrm>
          <a:off x="0" y="0"/>
          <a:ext cx="0" cy="0"/>
          <a:chOff x="0" y="0"/>
          <a:chExt cx="0" cy="0"/>
        </a:xfrm>
      </p:grpSpPr>
      <p:pic>
        <p:nvPicPr>
          <p:cNvPr id="873" name="Google Shape;873;p60"/>
          <p:cNvPicPr preferRelativeResize="0"/>
          <p:nvPr/>
        </p:nvPicPr>
        <p:blipFill rotWithShape="1">
          <a:blip r:embed="rId4">
            <a:alphaModFix/>
          </a:blip>
          <a:srcRect l="34246" r="34246"/>
          <a:stretch/>
        </p:blipFill>
        <p:spPr>
          <a:xfrm>
            <a:off x="4988138" y="1855875"/>
            <a:ext cx="1421753" cy="2538228"/>
          </a:xfrm>
          <a:prstGeom prst="rect">
            <a:avLst/>
          </a:prstGeom>
          <a:noFill/>
          <a:ln>
            <a:noFill/>
          </a:ln>
        </p:spPr>
      </p:pic>
      <p:sp>
        <p:nvSpPr>
          <p:cNvPr id="874" name="Google Shape;874;p60"/>
          <p:cNvSpPr txBox="1">
            <a:spLocks noGrp="1"/>
          </p:cNvSpPr>
          <p:nvPr>
            <p:ph type="title"/>
          </p:nvPr>
        </p:nvSpPr>
        <p:spPr>
          <a:xfrm>
            <a:off x="2993750" y="1658400"/>
            <a:ext cx="1290900" cy="1345500"/>
          </a:xfrm>
          <a:prstGeom prst="rect">
            <a:avLst/>
          </a:prstGeom>
        </p:spPr>
        <p:txBody>
          <a:bodyPr spcFirstLastPara="1" wrap="square" lIns="0" tIns="0" rIns="72000" bIns="0" anchor="b" anchorCtr="0">
            <a:noAutofit/>
          </a:bodyPr>
          <a:lstStyle/>
          <a:p>
            <a:pPr marL="0" lvl="0" indent="0" algn="r" rtl="0">
              <a:spcBef>
                <a:spcPts val="0"/>
              </a:spcBef>
              <a:spcAft>
                <a:spcPts val="0"/>
              </a:spcAft>
              <a:buNone/>
            </a:pPr>
            <a:r>
              <a:rPr lang="en">
                <a:solidFill>
                  <a:schemeClr val="dk1"/>
                </a:solidFill>
              </a:rPr>
              <a:t>MOBILE </a:t>
            </a:r>
            <a:r>
              <a:rPr lang="en"/>
              <a:t>WEB</a:t>
            </a:r>
            <a:endParaRPr/>
          </a:p>
        </p:txBody>
      </p:sp>
      <p:sp>
        <p:nvSpPr>
          <p:cNvPr id="875" name="Google Shape;875;p60"/>
          <p:cNvSpPr txBox="1">
            <a:spLocks noGrp="1"/>
          </p:cNvSpPr>
          <p:nvPr>
            <p:ph type="subTitle" idx="1"/>
          </p:nvPr>
        </p:nvSpPr>
        <p:spPr>
          <a:xfrm>
            <a:off x="1511850" y="3525933"/>
            <a:ext cx="2772900" cy="888300"/>
          </a:xfrm>
          <a:prstGeom prst="rect">
            <a:avLst/>
          </a:prstGeom>
        </p:spPr>
        <p:txBody>
          <a:bodyPr spcFirstLastPara="1" wrap="square" lIns="91425" tIns="91425" rIns="72000" bIns="91425" anchor="ctr" anchorCtr="0">
            <a:noAutofit/>
          </a:bodyPr>
          <a:lstStyle/>
          <a:p>
            <a:pPr marL="0" lvl="0" indent="0" algn="r" rtl="0">
              <a:spcBef>
                <a:spcPts val="0"/>
              </a:spcBef>
              <a:spcAft>
                <a:spcPts val="1600"/>
              </a:spcAft>
              <a:buNone/>
            </a:pPr>
            <a:r>
              <a:rPr lang="en">
                <a:solidFill>
                  <a:schemeClr val="accent2"/>
                </a:solidFill>
              </a:rPr>
              <a:t>You can replace the image on the screen with your own work. Just delete this one, add yours and send it to the back</a:t>
            </a:r>
            <a:endParaRPr>
              <a:solidFill>
                <a:schemeClr val="accent2"/>
              </a:solidFill>
            </a:endParaRPr>
          </a:p>
        </p:txBody>
      </p:sp>
      <p:sp>
        <p:nvSpPr>
          <p:cNvPr id="876" name="Google Shape;876;p60"/>
          <p:cNvSpPr/>
          <p:nvPr/>
        </p:nvSpPr>
        <p:spPr>
          <a:xfrm>
            <a:off x="4935986" y="1607974"/>
            <a:ext cx="1526071" cy="3043073"/>
          </a:xfrm>
          <a:custGeom>
            <a:avLst/>
            <a:gdLst/>
            <a:ahLst/>
            <a:cxnLst/>
            <a:rect l="l" t="t" r="r" b="b"/>
            <a:pathLst>
              <a:path w="103480" h="206345" extrusionOk="0">
                <a:moveTo>
                  <a:pt x="61741" y="8558"/>
                </a:moveTo>
                <a:cubicBezTo>
                  <a:pt x="62649" y="8558"/>
                  <a:pt x="62637" y="9975"/>
                  <a:pt x="61704" y="9975"/>
                </a:cubicBezTo>
                <a:cubicBezTo>
                  <a:pt x="61677" y="9975"/>
                  <a:pt x="61650" y="9973"/>
                  <a:pt x="61623" y="9971"/>
                </a:cubicBezTo>
                <a:lnTo>
                  <a:pt x="40979" y="9971"/>
                </a:lnTo>
                <a:cubicBezTo>
                  <a:pt x="40952" y="9973"/>
                  <a:pt x="40925" y="9975"/>
                  <a:pt x="40898" y="9975"/>
                </a:cubicBezTo>
                <a:cubicBezTo>
                  <a:pt x="39965" y="9975"/>
                  <a:pt x="39952" y="8558"/>
                  <a:pt x="40861" y="8558"/>
                </a:cubicBezTo>
                <a:cubicBezTo>
                  <a:pt x="40899" y="8558"/>
                  <a:pt x="40938" y="8561"/>
                  <a:pt x="40979" y="8566"/>
                </a:cubicBezTo>
                <a:lnTo>
                  <a:pt x="61623" y="8566"/>
                </a:lnTo>
                <a:cubicBezTo>
                  <a:pt x="61664" y="8561"/>
                  <a:pt x="61703" y="8558"/>
                  <a:pt x="61741" y="8558"/>
                </a:cubicBezTo>
                <a:close/>
                <a:moveTo>
                  <a:pt x="100713" y="16164"/>
                </a:moveTo>
                <a:lnTo>
                  <a:pt x="100713" y="189567"/>
                </a:lnTo>
                <a:lnTo>
                  <a:pt x="2987" y="189567"/>
                </a:lnTo>
                <a:lnTo>
                  <a:pt x="2987" y="16164"/>
                </a:lnTo>
                <a:close/>
                <a:moveTo>
                  <a:pt x="22357" y="196638"/>
                </a:moveTo>
                <a:lnTo>
                  <a:pt x="22313" y="197165"/>
                </a:lnTo>
                <a:lnTo>
                  <a:pt x="18448" y="197165"/>
                </a:lnTo>
                <a:lnTo>
                  <a:pt x="18448" y="196638"/>
                </a:lnTo>
                <a:close/>
                <a:moveTo>
                  <a:pt x="53277" y="196726"/>
                </a:moveTo>
                <a:cubicBezTo>
                  <a:pt x="53365" y="196726"/>
                  <a:pt x="53453" y="196814"/>
                  <a:pt x="53453" y="196945"/>
                </a:cubicBezTo>
                <a:lnTo>
                  <a:pt x="53453" y="199976"/>
                </a:lnTo>
                <a:cubicBezTo>
                  <a:pt x="53453" y="200064"/>
                  <a:pt x="53365" y="200152"/>
                  <a:pt x="53234" y="200152"/>
                </a:cubicBezTo>
                <a:lnTo>
                  <a:pt x="50203" y="200152"/>
                </a:lnTo>
                <a:cubicBezTo>
                  <a:pt x="50071" y="200152"/>
                  <a:pt x="49983" y="200064"/>
                  <a:pt x="49983" y="199976"/>
                </a:cubicBezTo>
                <a:lnTo>
                  <a:pt x="49983" y="196945"/>
                </a:lnTo>
                <a:cubicBezTo>
                  <a:pt x="49983" y="196814"/>
                  <a:pt x="50071" y="196726"/>
                  <a:pt x="50203" y="196726"/>
                </a:cubicBezTo>
                <a:close/>
                <a:moveTo>
                  <a:pt x="80706" y="196517"/>
                </a:moveTo>
                <a:cubicBezTo>
                  <a:pt x="80761" y="196517"/>
                  <a:pt x="80816" y="196528"/>
                  <a:pt x="80860" y="196550"/>
                </a:cubicBezTo>
                <a:cubicBezTo>
                  <a:pt x="80948" y="196638"/>
                  <a:pt x="80948" y="196770"/>
                  <a:pt x="80860" y="196858"/>
                </a:cubicBezTo>
                <a:lnTo>
                  <a:pt x="79455" y="198263"/>
                </a:lnTo>
                <a:cubicBezTo>
                  <a:pt x="79367" y="198351"/>
                  <a:pt x="79323" y="198439"/>
                  <a:pt x="79323" y="198527"/>
                </a:cubicBezTo>
                <a:cubicBezTo>
                  <a:pt x="79323" y="198614"/>
                  <a:pt x="79367" y="198702"/>
                  <a:pt x="79455" y="198790"/>
                </a:cubicBezTo>
                <a:lnTo>
                  <a:pt x="80860" y="200196"/>
                </a:lnTo>
                <a:cubicBezTo>
                  <a:pt x="80948" y="200284"/>
                  <a:pt x="80948" y="200415"/>
                  <a:pt x="80860" y="200503"/>
                </a:cubicBezTo>
                <a:cubicBezTo>
                  <a:pt x="80816" y="200547"/>
                  <a:pt x="80761" y="200569"/>
                  <a:pt x="80706" y="200569"/>
                </a:cubicBezTo>
                <a:cubicBezTo>
                  <a:pt x="80652" y="200569"/>
                  <a:pt x="80597" y="200547"/>
                  <a:pt x="80553" y="200503"/>
                </a:cubicBezTo>
                <a:lnTo>
                  <a:pt x="79147" y="199098"/>
                </a:lnTo>
                <a:cubicBezTo>
                  <a:pt x="79015" y="198922"/>
                  <a:pt x="78928" y="198746"/>
                  <a:pt x="78928" y="198527"/>
                </a:cubicBezTo>
                <a:cubicBezTo>
                  <a:pt x="78928" y="198307"/>
                  <a:pt x="79015" y="198131"/>
                  <a:pt x="79147" y="198000"/>
                </a:cubicBezTo>
                <a:lnTo>
                  <a:pt x="80553" y="196550"/>
                </a:lnTo>
                <a:cubicBezTo>
                  <a:pt x="80597" y="196528"/>
                  <a:pt x="80652" y="196517"/>
                  <a:pt x="80706" y="196517"/>
                </a:cubicBezTo>
                <a:close/>
                <a:moveTo>
                  <a:pt x="15461" y="1"/>
                </a:moveTo>
                <a:cubicBezTo>
                  <a:pt x="6940" y="1"/>
                  <a:pt x="1" y="6941"/>
                  <a:pt x="1" y="15461"/>
                </a:cubicBezTo>
                <a:lnTo>
                  <a:pt x="1" y="190884"/>
                </a:lnTo>
                <a:cubicBezTo>
                  <a:pt x="1" y="199405"/>
                  <a:pt x="6940" y="206345"/>
                  <a:pt x="15461" y="206345"/>
                </a:cubicBezTo>
                <a:lnTo>
                  <a:pt x="88019" y="206345"/>
                </a:lnTo>
                <a:cubicBezTo>
                  <a:pt x="96540" y="206345"/>
                  <a:pt x="103480" y="199405"/>
                  <a:pt x="103480" y="190884"/>
                </a:cubicBezTo>
                <a:lnTo>
                  <a:pt x="103480" y="15461"/>
                </a:lnTo>
                <a:cubicBezTo>
                  <a:pt x="103480" y="6941"/>
                  <a:pt x="96540" y="1"/>
                  <a:pt x="88019" y="1"/>
                </a:cubicBez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877" name="Google Shape;877;p60"/>
          <p:cNvSpPr txBox="1">
            <a:spLocks noGrp="1"/>
          </p:cNvSpPr>
          <p:nvPr>
            <p:ph type="ctrTitle" idx="2"/>
          </p:nvPr>
        </p:nvSpPr>
        <p:spPr>
          <a:xfrm>
            <a:off x="939300" y="351847"/>
            <a:ext cx="7265400" cy="516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SOCIAL MEDIA</a:t>
            </a:r>
            <a:endParaRPr>
              <a:solidFill>
                <a:schemeClr val="accent2"/>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846"/>
        <p:cNvGrpSpPr/>
        <p:nvPr/>
      </p:nvGrpSpPr>
      <p:grpSpPr>
        <a:xfrm>
          <a:off x="0" y="0"/>
          <a:ext cx="0" cy="0"/>
          <a:chOff x="0" y="0"/>
          <a:chExt cx="0" cy="0"/>
        </a:xfrm>
      </p:grpSpPr>
      <p:sp>
        <p:nvSpPr>
          <p:cNvPr id="16" name="Google Shape;884;p61">
            <a:extLst>
              <a:ext uri="{FF2B5EF4-FFF2-40B4-BE49-F238E27FC236}">
                <a16:creationId xmlns:a16="http://schemas.microsoft.com/office/drawing/2014/main" id="{7A8076C2-39A2-4F5F-9553-FAB8AB90EE7A}"/>
              </a:ext>
            </a:extLst>
          </p:cNvPr>
          <p:cNvSpPr txBox="1">
            <a:spLocks noGrp="1"/>
          </p:cNvSpPr>
          <p:nvPr>
            <p:ph type="title"/>
          </p:nvPr>
        </p:nvSpPr>
        <p:spPr>
          <a:xfrm>
            <a:off x="725275" y="593575"/>
            <a:ext cx="5511300" cy="1381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6000" dirty="0"/>
              <a:t>THANKS!</a:t>
            </a:r>
            <a:endParaRPr sz="6000" dirty="0"/>
          </a:p>
        </p:txBody>
      </p:sp>
      <p:sp>
        <p:nvSpPr>
          <p:cNvPr id="17" name="Google Shape;885;p61">
            <a:extLst>
              <a:ext uri="{FF2B5EF4-FFF2-40B4-BE49-F238E27FC236}">
                <a16:creationId xmlns:a16="http://schemas.microsoft.com/office/drawing/2014/main" id="{6FB599D0-8FD0-4823-A663-ECBB121745BE}"/>
              </a:ext>
            </a:extLst>
          </p:cNvPr>
          <p:cNvSpPr txBox="1">
            <a:spLocks noGrp="1"/>
          </p:cNvSpPr>
          <p:nvPr>
            <p:ph type="subTitle" idx="1"/>
          </p:nvPr>
        </p:nvSpPr>
        <p:spPr>
          <a:xfrm>
            <a:off x="725275" y="2312825"/>
            <a:ext cx="4322700" cy="1160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dirty="0"/>
              <a:t>Do you have any questions?</a:t>
            </a:r>
            <a:endParaRPr dirty="0"/>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Clr>
                <a:schemeClr val="dk1"/>
              </a:buClr>
              <a:buSzPts val="1100"/>
              <a:buFont typeface="Arial"/>
              <a:buNone/>
            </a:pPr>
            <a:r>
              <a:rPr lang="en" dirty="0"/>
              <a:t>@</a:t>
            </a:r>
            <a:r>
              <a:rPr lang="en-IN" dirty="0" err="1"/>
              <a:t>gmail</a:t>
            </a:r>
            <a:r>
              <a:rPr lang="en" dirty="0"/>
              <a:t>.com </a:t>
            </a:r>
            <a:endParaRPr dirty="0"/>
          </a:p>
          <a:p>
            <a:pPr marL="0" lvl="0" indent="0" algn="l" rtl="0">
              <a:spcBef>
                <a:spcPts val="0"/>
              </a:spcBef>
              <a:spcAft>
                <a:spcPts val="0"/>
              </a:spcAft>
              <a:buClr>
                <a:schemeClr val="dk1"/>
              </a:buClr>
              <a:buSzPts val="1100"/>
              <a:buFont typeface="Arial"/>
              <a:buNone/>
            </a:pPr>
            <a:r>
              <a:rPr lang="en" dirty="0"/>
              <a:t>+91</a:t>
            </a:r>
            <a:endParaRPr dirty="0"/>
          </a:p>
        </p:txBody>
      </p:sp>
      <p:grpSp>
        <p:nvGrpSpPr>
          <p:cNvPr id="18" name="Google Shape;887;p61">
            <a:extLst>
              <a:ext uri="{FF2B5EF4-FFF2-40B4-BE49-F238E27FC236}">
                <a16:creationId xmlns:a16="http://schemas.microsoft.com/office/drawing/2014/main" id="{9C6BEDEF-F742-4D23-A53A-94E6E80A10F9}"/>
              </a:ext>
            </a:extLst>
          </p:cNvPr>
          <p:cNvGrpSpPr/>
          <p:nvPr/>
        </p:nvGrpSpPr>
        <p:grpSpPr>
          <a:xfrm>
            <a:off x="812603" y="1895880"/>
            <a:ext cx="309201" cy="308860"/>
            <a:chOff x="3303268" y="3817349"/>
            <a:chExt cx="346056" cy="345674"/>
          </a:xfrm>
        </p:grpSpPr>
        <p:sp>
          <p:nvSpPr>
            <p:cNvPr id="19" name="Google Shape;888;p61">
              <a:extLst>
                <a:ext uri="{FF2B5EF4-FFF2-40B4-BE49-F238E27FC236}">
                  <a16:creationId xmlns:a16="http://schemas.microsoft.com/office/drawing/2014/main" id="{75DEE396-5CBA-493C-B9CC-3C29DD6EFB12}"/>
                </a:ext>
              </a:extLst>
            </p:cNvPr>
            <p:cNvSpPr/>
            <p:nvPr/>
          </p:nvSpPr>
          <p:spPr>
            <a:xfrm>
              <a:off x="3303268" y="3817349"/>
              <a:ext cx="346056" cy="345674"/>
            </a:xfrm>
            <a:custGeom>
              <a:avLst/>
              <a:gdLst/>
              <a:ahLst/>
              <a:cxnLst/>
              <a:rect l="l" t="t" r="r" b="b"/>
              <a:pathLst>
                <a:path w="10872" h="10860" extrusionOk="0">
                  <a:moveTo>
                    <a:pt x="5418" y="334"/>
                  </a:moveTo>
                  <a:cubicBezTo>
                    <a:pt x="8228" y="334"/>
                    <a:pt x="10514" y="2608"/>
                    <a:pt x="10514" y="5430"/>
                  </a:cubicBezTo>
                  <a:cubicBezTo>
                    <a:pt x="10514" y="8240"/>
                    <a:pt x="8228" y="10514"/>
                    <a:pt x="5418" y="10514"/>
                  </a:cubicBezTo>
                  <a:cubicBezTo>
                    <a:pt x="2608" y="10514"/>
                    <a:pt x="334" y="8240"/>
                    <a:pt x="334" y="5430"/>
                  </a:cubicBezTo>
                  <a:cubicBezTo>
                    <a:pt x="334" y="2608"/>
                    <a:pt x="2608" y="334"/>
                    <a:pt x="5418"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3" y="10859"/>
                    <a:pt x="8252" y="10300"/>
                    <a:pt x="9276" y="9264"/>
                  </a:cubicBezTo>
                  <a:cubicBezTo>
                    <a:pt x="10300" y="8240"/>
                    <a:pt x="10871" y="6871"/>
                    <a:pt x="10871" y="5430"/>
                  </a:cubicBezTo>
                  <a:cubicBezTo>
                    <a:pt x="10871" y="3989"/>
                    <a:pt x="10300" y="2620"/>
                    <a:pt x="9276" y="1584"/>
                  </a:cubicBezTo>
                  <a:cubicBezTo>
                    <a:pt x="8252" y="560"/>
                    <a:pt x="6883" y="1"/>
                    <a:pt x="54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endParaRPr>
            </a:p>
          </p:txBody>
        </p:sp>
        <p:sp>
          <p:nvSpPr>
            <p:cNvPr id="20" name="Google Shape;889;p61">
              <a:extLst>
                <a:ext uri="{FF2B5EF4-FFF2-40B4-BE49-F238E27FC236}">
                  <a16:creationId xmlns:a16="http://schemas.microsoft.com/office/drawing/2014/main" id="{C08AD162-26D3-492D-AFCD-48FC7F10705F}"/>
                </a:ext>
              </a:extLst>
            </p:cNvPr>
            <p:cNvSpPr/>
            <p:nvPr/>
          </p:nvSpPr>
          <p:spPr>
            <a:xfrm>
              <a:off x="3368074" y="3882537"/>
              <a:ext cx="215298" cy="215298"/>
            </a:xfrm>
            <a:custGeom>
              <a:avLst/>
              <a:gdLst/>
              <a:ahLst/>
              <a:cxnLst/>
              <a:rect l="l" t="t" r="r" b="b"/>
              <a:pathLst>
                <a:path w="6764" h="6764" extrusionOk="0">
                  <a:moveTo>
                    <a:pt x="5335" y="346"/>
                  </a:moveTo>
                  <a:cubicBezTo>
                    <a:pt x="5930" y="346"/>
                    <a:pt x="6418" y="834"/>
                    <a:pt x="6418" y="1429"/>
                  </a:cubicBezTo>
                  <a:lnTo>
                    <a:pt x="6418" y="5335"/>
                  </a:lnTo>
                  <a:cubicBezTo>
                    <a:pt x="6418" y="5930"/>
                    <a:pt x="5930" y="6418"/>
                    <a:pt x="5335" y="6418"/>
                  </a:cubicBezTo>
                  <a:lnTo>
                    <a:pt x="1429" y="6418"/>
                  </a:lnTo>
                  <a:cubicBezTo>
                    <a:pt x="834" y="6418"/>
                    <a:pt x="346" y="5930"/>
                    <a:pt x="346" y="5335"/>
                  </a:cubicBezTo>
                  <a:lnTo>
                    <a:pt x="346" y="1429"/>
                  </a:lnTo>
                  <a:cubicBezTo>
                    <a:pt x="346" y="834"/>
                    <a:pt x="834" y="346"/>
                    <a:pt x="1429" y="346"/>
                  </a:cubicBezTo>
                  <a:close/>
                  <a:moveTo>
                    <a:pt x="1429" y="1"/>
                  </a:moveTo>
                  <a:cubicBezTo>
                    <a:pt x="644" y="1"/>
                    <a:pt x="1" y="644"/>
                    <a:pt x="1" y="1429"/>
                  </a:cubicBezTo>
                  <a:lnTo>
                    <a:pt x="1" y="5335"/>
                  </a:lnTo>
                  <a:cubicBezTo>
                    <a:pt x="1" y="6120"/>
                    <a:pt x="644" y="6763"/>
                    <a:pt x="1429" y="6763"/>
                  </a:cubicBezTo>
                  <a:lnTo>
                    <a:pt x="5335" y="6763"/>
                  </a:lnTo>
                  <a:cubicBezTo>
                    <a:pt x="6121" y="6763"/>
                    <a:pt x="6763" y="6120"/>
                    <a:pt x="6763" y="5335"/>
                  </a:cubicBezTo>
                  <a:lnTo>
                    <a:pt x="6763" y="1429"/>
                  </a:lnTo>
                  <a:cubicBezTo>
                    <a:pt x="6763" y="644"/>
                    <a:pt x="6121" y="1"/>
                    <a:pt x="53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endParaRPr>
            </a:p>
          </p:txBody>
        </p:sp>
        <p:sp>
          <p:nvSpPr>
            <p:cNvPr id="21" name="Google Shape;890;p61">
              <a:extLst>
                <a:ext uri="{FF2B5EF4-FFF2-40B4-BE49-F238E27FC236}">
                  <a16:creationId xmlns:a16="http://schemas.microsoft.com/office/drawing/2014/main" id="{9A0266E4-9442-4413-A1D2-6EB4F0910ACF}"/>
                </a:ext>
              </a:extLst>
            </p:cNvPr>
            <p:cNvSpPr/>
            <p:nvPr/>
          </p:nvSpPr>
          <p:spPr>
            <a:xfrm>
              <a:off x="3418143" y="3933656"/>
              <a:ext cx="114811" cy="112742"/>
            </a:xfrm>
            <a:custGeom>
              <a:avLst/>
              <a:gdLst/>
              <a:ahLst/>
              <a:cxnLst/>
              <a:rect l="l" t="t" r="r" b="b"/>
              <a:pathLst>
                <a:path w="3607" h="3542" extrusionOk="0">
                  <a:moveTo>
                    <a:pt x="1822" y="0"/>
                  </a:moveTo>
                  <a:cubicBezTo>
                    <a:pt x="812" y="0"/>
                    <a:pt x="1" y="851"/>
                    <a:pt x="59" y="1859"/>
                  </a:cubicBezTo>
                  <a:cubicBezTo>
                    <a:pt x="95" y="2776"/>
                    <a:pt x="833" y="3502"/>
                    <a:pt x="1726" y="3538"/>
                  </a:cubicBezTo>
                  <a:cubicBezTo>
                    <a:pt x="1764" y="3541"/>
                    <a:pt x="1802" y="3542"/>
                    <a:pt x="1840" y="3542"/>
                  </a:cubicBezTo>
                  <a:cubicBezTo>
                    <a:pt x="2178" y="3542"/>
                    <a:pt x="2494" y="3447"/>
                    <a:pt x="2762" y="3276"/>
                  </a:cubicBezTo>
                  <a:cubicBezTo>
                    <a:pt x="2857" y="3217"/>
                    <a:pt x="2869" y="3086"/>
                    <a:pt x="2797" y="3014"/>
                  </a:cubicBezTo>
                  <a:cubicBezTo>
                    <a:pt x="2761" y="2978"/>
                    <a:pt x="2711" y="2964"/>
                    <a:pt x="2664" y="2964"/>
                  </a:cubicBezTo>
                  <a:cubicBezTo>
                    <a:pt x="2634" y="2964"/>
                    <a:pt x="2606" y="2969"/>
                    <a:pt x="2583" y="2979"/>
                  </a:cubicBezTo>
                  <a:cubicBezTo>
                    <a:pt x="2380" y="3096"/>
                    <a:pt x="2149" y="3185"/>
                    <a:pt x="1897" y="3185"/>
                  </a:cubicBezTo>
                  <a:cubicBezTo>
                    <a:pt x="1868" y="3185"/>
                    <a:pt x="1839" y="3183"/>
                    <a:pt x="1809" y="3181"/>
                  </a:cubicBezTo>
                  <a:cubicBezTo>
                    <a:pt x="1023" y="3169"/>
                    <a:pt x="380" y="2514"/>
                    <a:pt x="392" y="1716"/>
                  </a:cubicBezTo>
                  <a:cubicBezTo>
                    <a:pt x="426" y="948"/>
                    <a:pt x="1028" y="330"/>
                    <a:pt x="1792" y="330"/>
                  </a:cubicBezTo>
                  <a:cubicBezTo>
                    <a:pt x="1833" y="330"/>
                    <a:pt x="1874" y="332"/>
                    <a:pt x="1916" y="335"/>
                  </a:cubicBezTo>
                  <a:cubicBezTo>
                    <a:pt x="2619" y="371"/>
                    <a:pt x="3190" y="943"/>
                    <a:pt x="3250" y="1633"/>
                  </a:cubicBezTo>
                  <a:cubicBezTo>
                    <a:pt x="3285" y="1919"/>
                    <a:pt x="3214" y="2193"/>
                    <a:pt x="3095" y="2431"/>
                  </a:cubicBezTo>
                  <a:cubicBezTo>
                    <a:pt x="3059" y="2490"/>
                    <a:pt x="3059" y="2574"/>
                    <a:pt x="3119" y="2633"/>
                  </a:cubicBezTo>
                  <a:cubicBezTo>
                    <a:pt x="3149" y="2663"/>
                    <a:pt x="3191" y="2678"/>
                    <a:pt x="3234" y="2678"/>
                  </a:cubicBezTo>
                  <a:cubicBezTo>
                    <a:pt x="3295" y="2678"/>
                    <a:pt x="3358" y="2648"/>
                    <a:pt x="3393" y="2586"/>
                  </a:cubicBezTo>
                  <a:cubicBezTo>
                    <a:pt x="3536" y="2324"/>
                    <a:pt x="3607" y="2014"/>
                    <a:pt x="3583" y="1669"/>
                  </a:cubicBezTo>
                  <a:cubicBezTo>
                    <a:pt x="3536" y="764"/>
                    <a:pt x="2797" y="50"/>
                    <a:pt x="1904" y="2"/>
                  </a:cubicBezTo>
                  <a:cubicBezTo>
                    <a:pt x="1877" y="1"/>
                    <a:pt x="1849" y="0"/>
                    <a:pt x="18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endParaRPr>
            </a:p>
          </p:txBody>
        </p:sp>
        <p:sp>
          <p:nvSpPr>
            <p:cNvPr id="22" name="Google Shape;891;p61">
              <a:extLst>
                <a:ext uri="{FF2B5EF4-FFF2-40B4-BE49-F238E27FC236}">
                  <a16:creationId xmlns:a16="http://schemas.microsoft.com/office/drawing/2014/main" id="{2707FE19-3832-4BCC-8781-14155114A56B}"/>
                </a:ext>
              </a:extLst>
            </p:cNvPr>
            <p:cNvSpPr/>
            <p:nvPr/>
          </p:nvSpPr>
          <p:spPr>
            <a:xfrm>
              <a:off x="3519298" y="3910197"/>
              <a:ext cx="29570" cy="29220"/>
            </a:xfrm>
            <a:custGeom>
              <a:avLst/>
              <a:gdLst/>
              <a:ahLst/>
              <a:cxnLst/>
              <a:rect l="l" t="t" r="r" b="b"/>
              <a:pathLst>
                <a:path w="929" h="918" extrusionOk="0">
                  <a:moveTo>
                    <a:pt x="465" y="1"/>
                  </a:moveTo>
                  <a:cubicBezTo>
                    <a:pt x="203" y="1"/>
                    <a:pt x="0" y="203"/>
                    <a:pt x="0" y="453"/>
                  </a:cubicBezTo>
                  <a:cubicBezTo>
                    <a:pt x="0" y="715"/>
                    <a:pt x="203" y="918"/>
                    <a:pt x="465" y="918"/>
                  </a:cubicBezTo>
                  <a:cubicBezTo>
                    <a:pt x="715" y="918"/>
                    <a:pt x="929" y="715"/>
                    <a:pt x="929" y="453"/>
                  </a:cubicBezTo>
                  <a:cubicBezTo>
                    <a:pt x="929" y="203"/>
                    <a:pt x="715" y="1"/>
                    <a:pt x="4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endParaRPr>
            </a:p>
          </p:txBody>
        </p:sp>
      </p:grpSp>
      <p:grpSp>
        <p:nvGrpSpPr>
          <p:cNvPr id="23" name="Google Shape;892;p61">
            <a:extLst>
              <a:ext uri="{FF2B5EF4-FFF2-40B4-BE49-F238E27FC236}">
                <a16:creationId xmlns:a16="http://schemas.microsoft.com/office/drawing/2014/main" id="{02DF1440-9A56-4F68-ABEB-A1A3355577C0}"/>
              </a:ext>
            </a:extLst>
          </p:cNvPr>
          <p:cNvGrpSpPr/>
          <p:nvPr/>
        </p:nvGrpSpPr>
        <p:grpSpPr>
          <a:xfrm>
            <a:off x="1213865" y="1895880"/>
            <a:ext cx="309201" cy="308860"/>
            <a:chOff x="3752358" y="3817349"/>
            <a:chExt cx="346056" cy="345674"/>
          </a:xfrm>
        </p:grpSpPr>
        <p:sp>
          <p:nvSpPr>
            <p:cNvPr id="24" name="Google Shape;893;p61">
              <a:extLst>
                <a:ext uri="{FF2B5EF4-FFF2-40B4-BE49-F238E27FC236}">
                  <a16:creationId xmlns:a16="http://schemas.microsoft.com/office/drawing/2014/main" id="{CF1CAA67-C57B-44EC-ACD7-803EA798DC66}"/>
                </a:ext>
              </a:extLst>
            </p:cNvPr>
            <p:cNvSpPr/>
            <p:nvPr/>
          </p:nvSpPr>
          <p:spPr>
            <a:xfrm>
              <a:off x="3752358" y="3817349"/>
              <a:ext cx="346056" cy="345674"/>
            </a:xfrm>
            <a:custGeom>
              <a:avLst/>
              <a:gdLst/>
              <a:ahLst/>
              <a:cxnLst/>
              <a:rect l="l" t="t" r="r" b="b"/>
              <a:pathLst>
                <a:path w="10872" h="10860" extrusionOk="0">
                  <a:moveTo>
                    <a:pt x="5430" y="334"/>
                  </a:moveTo>
                  <a:cubicBezTo>
                    <a:pt x="8252" y="334"/>
                    <a:pt x="10526" y="2608"/>
                    <a:pt x="10526" y="5430"/>
                  </a:cubicBezTo>
                  <a:cubicBezTo>
                    <a:pt x="10526" y="8240"/>
                    <a:pt x="8228"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300" y="8240"/>
                    <a:pt x="10871" y="6871"/>
                    <a:pt x="10871" y="5430"/>
                  </a:cubicBezTo>
                  <a:cubicBezTo>
                    <a:pt x="10871" y="3989"/>
                    <a:pt x="10300" y="2620"/>
                    <a:pt x="9276" y="1584"/>
                  </a:cubicBezTo>
                  <a:cubicBezTo>
                    <a:pt x="8252" y="560"/>
                    <a:pt x="6882" y="1"/>
                    <a:pt x="54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endParaRPr>
            </a:p>
          </p:txBody>
        </p:sp>
        <p:sp>
          <p:nvSpPr>
            <p:cNvPr id="25" name="Google Shape;894;p61">
              <a:extLst>
                <a:ext uri="{FF2B5EF4-FFF2-40B4-BE49-F238E27FC236}">
                  <a16:creationId xmlns:a16="http://schemas.microsoft.com/office/drawing/2014/main" id="{3CC716B6-EEC7-4FC8-B60D-F42B3AEDBB08}"/>
                </a:ext>
              </a:extLst>
            </p:cNvPr>
            <p:cNvSpPr/>
            <p:nvPr/>
          </p:nvSpPr>
          <p:spPr>
            <a:xfrm>
              <a:off x="3831933" y="3955682"/>
              <a:ext cx="47809" cy="120540"/>
            </a:xfrm>
            <a:custGeom>
              <a:avLst/>
              <a:gdLst/>
              <a:ahLst/>
              <a:cxnLst/>
              <a:rect l="l" t="t" r="r" b="b"/>
              <a:pathLst>
                <a:path w="1502" h="3787" extrusionOk="0">
                  <a:moveTo>
                    <a:pt x="1168" y="346"/>
                  </a:moveTo>
                  <a:lnTo>
                    <a:pt x="1168" y="3430"/>
                  </a:lnTo>
                  <a:lnTo>
                    <a:pt x="358" y="3430"/>
                  </a:lnTo>
                  <a:lnTo>
                    <a:pt x="358" y="346"/>
                  </a:lnTo>
                  <a:close/>
                  <a:moveTo>
                    <a:pt x="180" y="1"/>
                  </a:moveTo>
                  <a:cubicBezTo>
                    <a:pt x="96" y="1"/>
                    <a:pt x="1" y="72"/>
                    <a:pt x="1" y="179"/>
                  </a:cubicBezTo>
                  <a:lnTo>
                    <a:pt x="1" y="3608"/>
                  </a:lnTo>
                  <a:cubicBezTo>
                    <a:pt x="1" y="3703"/>
                    <a:pt x="72" y="3787"/>
                    <a:pt x="180" y="3787"/>
                  </a:cubicBezTo>
                  <a:lnTo>
                    <a:pt x="1323" y="3787"/>
                  </a:lnTo>
                  <a:cubicBezTo>
                    <a:pt x="1418" y="3787"/>
                    <a:pt x="1501" y="3715"/>
                    <a:pt x="1501" y="3608"/>
                  </a:cubicBezTo>
                  <a:lnTo>
                    <a:pt x="1501" y="179"/>
                  </a:lnTo>
                  <a:cubicBezTo>
                    <a:pt x="1501" y="72"/>
                    <a:pt x="1430" y="1"/>
                    <a:pt x="13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endParaRPr>
            </a:p>
          </p:txBody>
        </p:sp>
        <p:sp>
          <p:nvSpPr>
            <p:cNvPr id="26" name="Google Shape;895;p61">
              <a:extLst>
                <a:ext uri="{FF2B5EF4-FFF2-40B4-BE49-F238E27FC236}">
                  <a16:creationId xmlns:a16="http://schemas.microsoft.com/office/drawing/2014/main" id="{61E90CCA-5564-424D-9663-213E8F4E6E43}"/>
                </a:ext>
              </a:extLst>
            </p:cNvPr>
            <p:cNvSpPr/>
            <p:nvPr/>
          </p:nvSpPr>
          <p:spPr>
            <a:xfrm>
              <a:off x="3824739" y="3890112"/>
              <a:ext cx="55002" cy="55002"/>
            </a:xfrm>
            <a:custGeom>
              <a:avLst/>
              <a:gdLst/>
              <a:ahLst/>
              <a:cxnLst/>
              <a:rect l="l" t="t" r="r" b="b"/>
              <a:pathLst>
                <a:path w="1728" h="1728" extrusionOk="0">
                  <a:moveTo>
                    <a:pt x="870" y="334"/>
                  </a:moveTo>
                  <a:cubicBezTo>
                    <a:pt x="1156" y="334"/>
                    <a:pt x="1394" y="572"/>
                    <a:pt x="1394" y="846"/>
                  </a:cubicBezTo>
                  <a:cubicBezTo>
                    <a:pt x="1394" y="1132"/>
                    <a:pt x="1156" y="1370"/>
                    <a:pt x="870" y="1370"/>
                  </a:cubicBezTo>
                  <a:cubicBezTo>
                    <a:pt x="584" y="1370"/>
                    <a:pt x="346" y="1132"/>
                    <a:pt x="346" y="846"/>
                  </a:cubicBezTo>
                  <a:cubicBezTo>
                    <a:pt x="346" y="572"/>
                    <a:pt x="584" y="334"/>
                    <a:pt x="870" y="334"/>
                  </a:cubicBezTo>
                  <a:close/>
                  <a:moveTo>
                    <a:pt x="870" y="1"/>
                  </a:moveTo>
                  <a:cubicBezTo>
                    <a:pt x="394" y="1"/>
                    <a:pt x="1" y="394"/>
                    <a:pt x="1" y="870"/>
                  </a:cubicBezTo>
                  <a:cubicBezTo>
                    <a:pt x="1" y="1346"/>
                    <a:pt x="394" y="1727"/>
                    <a:pt x="870" y="1727"/>
                  </a:cubicBezTo>
                  <a:cubicBezTo>
                    <a:pt x="1346" y="1727"/>
                    <a:pt x="1727" y="1334"/>
                    <a:pt x="1727" y="870"/>
                  </a:cubicBezTo>
                  <a:cubicBezTo>
                    <a:pt x="1727" y="394"/>
                    <a:pt x="1346" y="1"/>
                    <a:pt x="8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endParaRPr>
            </a:p>
          </p:txBody>
        </p:sp>
        <p:sp>
          <p:nvSpPr>
            <p:cNvPr id="27" name="Google Shape;896;p61">
              <a:extLst>
                <a:ext uri="{FF2B5EF4-FFF2-40B4-BE49-F238E27FC236}">
                  <a16:creationId xmlns:a16="http://schemas.microsoft.com/office/drawing/2014/main" id="{2BD55189-E7A9-403B-A473-962425D0BE7D}"/>
                </a:ext>
              </a:extLst>
            </p:cNvPr>
            <p:cNvSpPr/>
            <p:nvPr/>
          </p:nvSpPr>
          <p:spPr>
            <a:xfrm>
              <a:off x="3904696" y="3955682"/>
              <a:ext cx="128148" cy="120540"/>
            </a:xfrm>
            <a:custGeom>
              <a:avLst/>
              <a:gdLst/>
              <a:ahLst/>
              <a:cxnLst/>
              <a:rect l="l" t="t" r="r" b="b"/>
              <a:pathLst>
                <a:path w="4026" h="3787" extrusionOk="0">
                  <a:moveTo>
                    <a:pt x="191" y="1"/>
                  </a:moveTo>
                  <a:cubicBezTo>
                    <a:pt x="96" y="1"/>
                    <a:pt x="1" y="72"/>
                    <a:pt x="1" y="179"/>
                  </a:cubicBezTo>
                  <a:lnTo>
                    <a:pt x="1" y="3608"/>
                  </a:lnTo>
                  <a:cubicBezTo>
                    <a:pt x="1" y="3703"/>
                    <a:pt x="84" y="3787"/>
                    <a:pt x="191" y="3787"/>
                  </a:cubicBezTo>
                  <a:lnTo>
                    <a:pt x="1334" y="3787"/>
                  </a:lnTo>
                  <a:cubicBezTo>
                    <a:pt x="1418" y="3787"/>
                    <a:pt x="1513" y="3715"/>
                    <a:pt x="1513" y="3608"/>
                  </a:cubicBezTo>
                  <a:lnTo>
                    <a:pt x="1513" y="2382"/>
                  </a:lnTo>
                  <a:cubicBezTo>
                    <a:pt x="1513" y="1977"/>
                    <a:pt x="1596" y="1501"/>
                    <a:pt x="2037" y="1501"/>
                  </a:cubicBezTo>
                  <a:cubicBezTo>
                    <a:pt x="2347" y="1501"/>
                    <a:pt x="2477" y="1763"/>
                    <a:pt x="2525" y="2060"/>
                  </a:cubicBezTo>
                  <a:cubicBezTo>
                    <a:pt x="2537" y="2156"/>
                    <a:pt x="2608" y="2215"/>
                    <a:pt x="2692" y="2215"/>
                  </a:cubicBezTo>
                  <a:cubicBezTo>
                    <a:pt x="2787" y="2215"/>
                    <a:pt x="2870" y="2120"/>
                    <a:pt x="2847" y="2025"/>
                  </a:cubicBezTo>
                  <a:cubicBezTo>
                    <a:pt x="2763" y="1465"/>
                    <a:pt x="2477" y="1155"/>
                    <a:pt x="2013" y="1155"/>
                  </a:cubicBezTo>
                  <a:cubicBezTo>
                    <a:pt x="1465" y="1155"/>
                    <a:pt x="1156" y="1608"/>
                    <a:pt x="1156" y="2382"/>
                  </a:cubicBezTo>
                  <a:lnTo>
                    <a:pt x="1156" y="3430"/>
                  </a:lnTo>
                  <a:lnTo>
                    <a:pt x="346" y="3430"/>
                  </a:lnTo>
                  <a:lnTo>
                    <a:pt x="346" y="358"/>
                  </a:lnTo>
                  <a:lnTo>
                    <a:pt x="918" y="358"/>
                  </a:lnTo>
                  <a:lnTo>
                    <a:pt x="918" y="572"/>
                  </a:lnTo>
                  <a:cubicBezTo>
                    <a:pt x="918" y="632"/>
                    <a:pt x="930" y="679"/>
                    <a:pt x="977" y="715"/>
                  </a:cubicBezTo>
                  <a:cubicBezTo>
                    <a:pt x="1007" y="733"/>
                    <a:pt x="1043" y="742"/>
                    <a:pt x="1078" y="742"/>
                  </a:cubicBezTo>
                  <a:cubicBezTo>
                    <a:pt x="1114" y="742"/>
                    <a:pt x="1150" y="733"/>
                    <a:pt x="1180" y="715"/>
                  </a:cubicBezTo>
                  <a:cubicBezTo>
                    <a:pt x="1477" y="477"/>
                    <a:pt x="1835" y="358"/>
                    <a:pt x="2227" y="358"/>
                  </a:cubicBezTo>
                  <a:cubicBezTo>
                    <a:pt x="3204" y="358"/>
                    <a:pt x="3656" y="1191"/>
                    <a:pt x="3656" y="2001"/>
                  </a:cubicBezTo>
                  <a:lnTo>
                    <a:pt x="3656" y="3430"/>
                  </a:lnTo>
                  <a:lnTo>
                    <a:pt x="2847" y="3430"/>
                  </a:lnTo>
                  <a:lnTo>
                    <a:pt x="2847" y="2870"/>
                  </a:lnTo>
                  <a:cubicBezTo>
                    <a:pt x="2847" y="2775"/>
                    <a:pt x="2775" y="2703"/>
                    <a:pt x="2692" y="2703"/>
                  </a:cubicBezTo>
                  <a:cubicBezTo>
                    <a:pt x="2597" y="2703"/>
                    <a:pt x="2525" y="2775"/>
                    <a:pt x="2525" y="2870"/>
                  </a:cubicBezTo>
                  <a:lnTo>
                    <a:pt x="2525" y="3596"/>
                  </a:lnTo>
                  <a:cubicBezTo>
                    <a:pt x="2525" y="3691"/>
                    <a:pt x="2597" y="3775"/>
                    <a:pt x="2704" y="3775"/>
                  </a:cubicBezTo>
                  <a:lnTo>
                    <a:pt x="3847" y="3775"/>
                  </a:lnTo>
                  <a:cubicBezTo>
                    <a:pt x="3942" y="3775"/>
                    <a:pt x="4025" y="3703"/>
                    <a:pt x="4025" y="3596"/>
                  </a:cubicBezTo>
                  <a:lnTo>
                    <a:pt x="4025" y="1989"/>
                  </a:lnTo>
                  <a:cubicBezTo>
                    <a:pt x="4025" y="810"/>
                    <a:pt x="3299" y="1"/>
                    <a:pt x="2239" y="1"/>
                  </a:cubicBezTo>
                  <a:cubicBezTo>
                    <a:pt x="1894" y="1"/>
                    <a:pt x="1573" y="84"/>
                    <a:pt x="1275" y="251"/>
                  </a:cubicBezTo>
                  <a:lnTo>
                    <a:pt x="1275" y="179"/>
                  </a:lnTo>
                  <a:cubicBezTo>
                    <a:pt x="1275" y="84"/>
                    <a:pt x="1204" y="1"/>
                    <a:pt x="10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endParaRPr>
            </a:p>
          </p:txBody>
        </p:sp>
      </p:grpSp>
      <p:grpSp>
        <p:nvGrpSpPr>
          <p:cNvPr id="28" name="Google Shape;897;p61">
            <a:extLst>
              <a:ext uri="{FF2B5EF4-FFF2-40B4-BE49-F238E27FC236}">
                <a16:creationId xmlns:a16="http://schemas.microsoft.com/office/drawing/2014/main" id="{0F5F6C12-A606-478F-B756-4B4E0EC1C85E}"/>
              </a:ext>
            </a:extLst>
          </p:cNvPr>
          <p:cNvGrpSpPr/>
          <p:nvPr/>
        </p:nvGrpSpPr>
        <p:grpSpPr>
          <a:xfrm>
            <a:off x="1615126" y="1895880"/>
            <a:ext cx="309172" cy="308860"/>
            <a:chOff x="4201447" y="3817349"/>
            <a:chExt cx="346024" cy="345674"/>
          </a:xfrm>
        </p:grpSpPr>
        <p:sp>
          <p:nvSpPr>
            <p:cNvPr id="29" name="Google Shape;898;p61">
              <a:extLst>
                <a:ext uri="{FF2B5EF4-FFF2-40B4-BE49-F238E27FC236}">
                  <a16:creationId xmlns:a16="http://schemas.microsoft.com/office/drawing/2014/main" id="{F512B028-2D1F-4DDD-83CC-217617C2AA00}"/>
                </a:ext>
              </a:extLst>
            </p:cNvPr>
            <p:cNvSpPr/>
            <p:nvPr/>
          </p:nvSpPr>
          <p:spPr>
            <a:xfrm>
              <a:off x="4201447" y="3817349"/>
              <a:ext cx="346024" cy="345674"/>
            </a:xfrm>
            <a:custGeom>
              <a:avLst/>
              <a:gdLst/>
              <a:ahLst/>
              <a:cxnLst/>
              <a:rect l="l" t="t" r="r" b="b"/>
              <a:pathLst>
                <a:path w="10871" h="10860" extrusionOk="0">
                  <a:moveTo>
                    <a:pt x="5430" y="334"/>
                  </a:moveTo>
                  <a:cubicBezTo>
                    <a:pt x="8252" y="334"/>
                    <a:pt x="10526" y="2608"/>
                    <a:pt x="10526" y="5430"/>
                  </a:cubicBezTo>
                  <a:cubicBezTo>
                    <a:pt x="10526" y="8240"/>
                    <a:pt x="8252"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299" y="8240"/>
                    <a:pt x="10871" y="6871"/>
                    <a:pt x="10871" y="5430"/>
                  </a:cubicBezTo>
                  <a:cubicBezTo>
                    <a:pt x="10871" y="3989"/>
                    <a:pt x="10299" y="2620"/>
                    <a:pt x="9276" y="1584"/>
                  </a:cubicBezTo>
                  <a:cubicBezTo>
                    <a:pt x="8252" y="560"/>
                    <a:pt x="6882" y="1"/>
                    <a:pt x="54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endParaRPr>
            </a:p>
          </p:txBody>
        </p:sp>
        <p:sp>
          <p:nvSpPr>
            <p:cNvPr id="30" name="Google Shape;899;p61">
              <a:extLst>
                <a:ext uri="{FF2B5EF4-FFF2-40B4-BE49-F238E27FC236}">
                  <a16:creationId xmlns:a16="http://schemas.microsoft.com/office/drawing/2014/main" id="{3AC9EEFD-AE40-4FC8-8447-0E0F363A1583}"/>
                </a:ext>
              </a:extLst>
            </p:cNvPr>
            <p:cNvSpPr/>
            <p:nvPr/>
          </p:nvSpPr>
          <p:spPr>
            <a:xfrm>
              <a:off x="4271569" y="3904531"/>
              <a:ext cx="227394" cy="185728"/>
            </a:xfrm>
            <a:custGeom>
              <a:avLst/>
              <a:gdLst/>
              <a:ahLst/>
              <a:cxnLst/>
              <a:rect l="l" t="t" r="r" b="b"/>
              <a:pathLst>
                <a:path w="7144" h="5835" extrusionOk="0">
                  <a:moveTo>
                    <a:pt x="4620" y="0"/>
                  </a:moveTo>
                  <a:cubicBezTo>
                    <a:pt x="3727" y="0"/>
                    <a:pt x="2977" y="691"/>
                    <a:pt x="2905" y="1572"/>
                  </a:cubicBezTo>
                  <a:cubicBezTo>
                    <a:pt x="2727" y="1548"/>
                    <a:pt x="2358" y="1441"/>
                    <a:pt x="2262" y="1405"/>
                  </a:cubicBezTo>
                  <a:cubicBezTo>
                    <a:pt x="1643" y="1203"/>
                    <a:pt x="1072" y="810"/>
                    <a:pt x="631" y="322"/>
                  </a:cubicBezTo>
                  <a:cubicBezTo>
                    <a:pt x="596" y="298"/>
                    <a:pt x="572" y="274"/>
                    <a:pt x="524" y="262"/>
                  </a:cubicBezTo>
                  <a:cubicBezTo>
                    <a:pt x="517" y="261"/>
                    <a:pt x="509" y="260"/>
                    <a:pt x="501" y="260"/>
                  </a:cubicBezTo>
                  <a:cubicBezTo>
                    <a:pt x="436" y="260"/>
                    <a:pt x="367" y="304"/>
                    <a:pt x="346" y="357"/>
                  </a:cubicBezTo>
                  <a:cubicBezTo>
                    <a:pt x="238" y="572"/>
                    <a:pt x="179" y="810"/>
                    <a:pt x="179" y="1048"/>
                  </a:cubicBezTo>
                  <a:cubicBezTo>
                    <a:pt x="179" y="1393"/>
                    <a:pt x="286" y="1727"/>
                    <a:pt x="476" y="1977"/>
                  </a:cubicBezTo>
                  <a:cubicBezTo>
                    <a:pt x="466" y="1975"/>
                    <a:pt x="456" y="1974"/>
                    <a:pt x="446" y="1974"/>
                  </a:cubicBezTo>
                  <a:cubicBezTo>
                    <a:pt x="397" y="1974"/>
                    <a:pt x="349" y="1997"/>
                    <a:pt x="310" y="2036"/>
                  </a:cubicBezTo>
                  <a:cubicBezTo>
                    <a:pt x="286" y="2060"/>
                    <a:pt x="286" y="2108"/>
                    <a:pt x="274" y="2143"/>
                  </a:cubicBezTo>
                  <a:lnTo>
                    <a:pt x="274" y="2203"/>
                  </a:lnTo>
                  <a:cubicBezTo>
                    <a:pt x="274" y="2655"/>
                    <a:pt x="476" y="3072"/>
                    <a:pt x="822" y="3358"/>
                  </a:cubicBezTo>
                  <a:cubicBezTo>
                    <a:pt x="786" y="3370"/>
                    <a:pt x="774" y="3405"/>
                    <a:pt x="762" y="3417"/>
                  </a:cubicBezTo>
                  <a:cubicBezTo>
                    <a:pt x="750" y="3465"/>
                    <a:pt x="727" y="3513"/>
                    <a:pt x="750" y="3548"/>
                  </a:cubicBezTo>
                  <a:cubicBezTo>
                    <a:pt x="893" y="4024"/>
                    <a:pt x="1262" y="4405"/>
                    <a:pt x="1727" y="4548"/>
                  </a:cubicBezTo>
                  <a:cubicBezTo>
                    <a:pt x="1310" y="4798"/>
                    <a:pt x="834" y="4941"/>
                    <a:pt x="334" y="4941"/>
                  </a:cubicBezTo>
                  <a:lnTo>
                    <a:pt x="191" y="4941"/>
                  </a:lnTo>
                  <a:cubicBezTo>
                    <a:pt x="107" y="4941"/>
                    <a:pt x="36" y="5001"/>
                    <a:pt x="12" y="5084"/>
                  </a:cubicBezTo>
                  <a:cubicBezTo>
                    <a:pt x="0" y="5156"/>
                    <a:pt x="48" y="5239"/>
                    <a:pt x="107" y="5263"/>
                  </a:cubicBezTo>
                  <a:cubicBezTo>
                    <a:pt x="727" y="5632"/>
                    <a:pt x="1465" y="5834"/>
                    <a:pt x="2191" y="5834"/>
                  </a:cubicBezTo>
                  <a:cubicBezTo>
                    <a:pt x="3072" y="5834"/>
                    <a:pt x="3905" y="5560"/>
                    <a:pt x="4596" y="5060"/>
                  </a:cubicBezTo>
                  <a:cubicBezTo>
                    <a:pt x="4691" y="5001"/>
                    <a:pt x="4691" y="4858"/>
                    <a:pt x="4620" y="4786"/>
                  </a:cubicBezTo>
                  <a:cubicBezTo>
                    <a:pt x="4587" y="4754"/>
                    <a:pt x="4544" y="4735"/>
                    <a:pt x="4499" y="4735"/>
                  </a:cubicBezTo>
                  <a:cubicBezTo>
                    <a:pt x="4463" y="4735"/>
                    <a:pt x="4426" y="4748"/>
                    <a:pt x="4394" y="4775"/>
                  </a:cubicBezTo>
                  <a:cubicBezTo>
                    <a:pt x="3763" y="5215"/>
                    <a:pt x="3013" y="5489"/>
                    <a:pt x="2191" y="5489"/>
                  </a:cubicBezTo>
                  <a:cubicBezTo>
                    <a:pt x="1727" y="5489"/>
                    <a:pt x="1262" y="5394"/>
                    <a:pt x="846" y="5239"/>
                  </a:cubicBezTo>
                  <a:cubicBezTo>
                    <a:pt x="1369" y="5144"/>
                    <a:pt x="1846" y="4917"/>
                    <a:pt x="2262" y="4584"/>
                  </a:cubicBezTo>
                  <a:cubicBezTo>
                    <a:pt x="2310" y="4536"/>
                    <a:pt x="2334" y="4477"/>
                    <a:pt x="2322" y="4417"/>
                  </a:cubicBezTo>
                  <a:cubicBezTo>
                    <a:pt x="2310" y="4346"/>
                    <a:pt x="2239" y="4286"/>
                    <a:pt x="2155" y="4286"/>
                  </a:cubicBezTo>
                  <a:cubicBezTo>
                    <a:pt x="1739" y="4263"/>
                    <a:pt x="1369" y="4048"/>
                    <a:pt x="1167" y="3691"/>
                  </a:cubicBezTo>
                  <a:cubicBezTo>
                    <a:pt x="1250" y="3691"/>
                    <a:pt x="1358" y="3667"/>
                    <a:pt x="1441" y="3643"/>
                  </a:cubicBezTo>
                  <a:cubicBezTo>
                    <a:pt x="1524" y="3632"/>
                    <a:pt x="1584" y="3572"/>
                    <a:pt x="1584" y="3489"/>
                  </a:cubicBezTo>
                  <a:cubicBezTo>
                    <a:pt x="1596" y="3405"/>
                    <a:pt x="1536" y="3334"/>
                    <a:pt x="1441" y="3298"/>
                  </a:cubicBezTo>
                  <a:cubicBezTo>
                    <a:pt x="1000" y="3191"/>
                    <a:pt x="667" y="2822"/>
                    <a:pt x="596" y="2381"/>
                  </a:cubicBezTo>
                  <a:lnTo>
                    <a:pt x="596" y="2381"/>
                  </a:lnTo>
                  <a:cubicBezTo>
                    <a:pt x="727" y="2405"/>
                    <a:pt x="869" y="2417"/>
                    <a:pt x="1000" y="2417"/>
                  </a:cubicBezTo>
                  <a:cubicBezTo>
                    <a:pt x="1084" y="2417"/>
                    <a:pt x="1143" y="2358"/>
                    <a:pt x="1167" y="2274"/>
                  </a:cubicBezTo>
                  <a:cubicBezTo>
                    <a:pt x="1179" y="2203"/>
                    <a:pt x="1131" y="2143"/>
                    <a:pt x="1072" y="2108"/>
                  </a:cubicBezTo>
                  <a:cubicBezTo>
                    <a:pt x="703" y="1881"/>
                    <a:pt x="476" y="1488"/>
                    <a:pt x="476" y="1048"/>
                  </a:cubicBezTo>
                  <a:cubicBezTo>
                    <a:pt x="476" y="953"/>
                    <a:pt x="488" y="846"/>
                    <a:pt x="524" y="738"/>
                  </a:cubicBezTo>
                  <a:cubicBezTo>
                    <a:pt x="965" y="1191"/>
                    <a:pt x="1524" y="1524"/>
                    <a:pt x="2120" y="1727"/>
                  </a:cubicBezTo>
                  <a:cubicBezTo>
                    <a:pt x="2120" y="1727"/>
                    <a:pt x="2715" y="1905"/>
                    <a:pt x="2929" y="1917"/>
                  </a:cubicBezTo>
                  <a:lnTo>
                    <a:pt x="3024" y="1917"/>
                  </a:lnTo>
                  <a:cubicBezTo>
                    <a:pt x="3096" y="1917"/>
                    <a:pt x="3167" y="1869"/>
                    <a:pt x="3191" y="1798"/>
                  </a:cubicBezTo>
                  <a:cubicBezTo>
                    <a:pt x="3203" y="1786"/>
                    <a:pt x="3203" y="1750"/>
                    <a:pt x="3203" y="1738"/>
                  </a:cubicBezTo>
                  <a:lnTo>
                    <a:pt x="3203" y="1703"/>
                  </a:lnTo>
                  <a:cubicBezTo>
                    <a:pt x="3203" y="953"/>
                    <a:pt x="3810" y="334"/>
                    <a:pt x="4572" y="334"/>
                  </a:cubicBezTo>
                  <a:cubicBezTo>
                    <a:pt x="4941" y="334"/>
                    <a:pt x="5287" y="488"/>
                    <a:pt x="5549" y="750"/>
                  </a:cubicBezTo>
                  <a:cubicBezTo>
                    <a:pt x="5585" y="787"/>
                    <a:pt x="5621" y="802"/>
                    <a:pt x="5663" y="802"/>
                  </a:cubicBezTo>
                  <a:cubicBezTo>
                    <a:pt x="5676" y="802"/>
                    <a:pt x="5689" y="801"/>
                    <a:pt x="5703" y="798"/>
                  </a:cubicBezTo>
                  <a:cubicBezTo>
                    <a:pt x="5882" y="762"/>
                    <a:pt x="6049" y="738"/>
                    <a:pt x="6203" y="679"/>
                  </a:cubicBezTo>
                  <a:lnTo>
                    <a:pt x="6203" y="679"/>
                  </a:lnTo>
                  <a:cubicBezTo>
                    <a:pt x="6120" y="762"/>
                    <a:pt x="6013" y="857"/>
                    <a:pt x="5894" y="917"/>
                  </a:cubicBezTo>
                  <a:cubicBezTo>
                    <a:pt x="5822" y="965"/>
                    <a:pt x="5787" y="1048"/>
                    <a:pt x="5822" y="1143"/>
                  </a:cubicBezTo>
                  <a:cubicBezTo>
                    <a:pt x="5846" y="1203"/>
                    <a:pt x="5930" y="1250"/>
                    <a:pt x="6001" y="1250"/>
                  </a:cubicBezTo>
                  <a:cubicBezTo>
                    <a:pt x="6144" y="1227"/>
                    <a:pt x="6287" y="1215"/>
                    <a:pt x="6418" y="1167"/>
                  </a:cubicBezTo>
                  <a:lnTo>
                    <a:pt x="6418" y="1167"/>
                  </a:lnTo>
                  <a:cubicBezTo>
                    <a:pt x="6299" y="1286"/>
                    <a:pt x="6168" y="1405"/>
                    <a:pt x="6013" y="1512"/>
                  </a:cubicBezTo>
                  <a:cubicBezTo>
                    <a:pt x="5965" y="1548"/>
                    <a:pt x="5941" y="1608"/>
                    <a:pt x="5941" y="1655"/>
                  </a:cubicBezTo>
                  <a:lnTo>
                    <a:pt x="5941" y="1679"/>
                  </a:lnTo>
                  <a:lnTo>
                    <a:pt x="5941" y="1703"/>
                  </a:lnTo>
                  <a:lnTo>
                    <a:pt x="5941" y="1727"/>
                  </a:lnTo>
                  <a:cubicBezTo>
                    <a:pt x="5941" y="2691"/>
                    <a:pt x="5572" y="3572"/>
                    <a:pt x="4977" y="4227"/>
                  </a:cubicBezTo>
                  <a:cubicBezTo>
                    <a:pt x="4918" y="4298"/>
                    <a:pt x="4918" y="4405"/>
                    <a:pt x="4977" y="4465"/>
                  </a:cubicBezTo>
                  <a:cubicBezTo>
                    <a:pt x="5011" y="4499"/>
                    <a:pt x="5053" y="4514"/>
                    <a:pt x="5096" y="4514"/>
                  </a:cubicBezTo>
                  <a:cubicBezTo>
                    <a:pt x="5143" y="4514"/>
                    <a:pt x="5190" y="4496"/>
                    <a:pt x="5227" y="4465"/>
                  </a:cubicBezTo>
                  <a:cubicBezTo>
                    <a:pt x="5894" y="3715"/>
                    <a:pt x="6263" y="2762"/>
                    <a:pt x="6287" y="1750"/>
                  </a:cubicBezTo>
                  <a:cubicBezTo>
                    <a:pt x="6596" y="1524"/>
                    <a:pt x="6846" y="1250"/>
                    <a:pt x="7061" y="917"/>
                  </a:cubicBezTo>
                  <a:cubicBezTo>
                    <a:pt x="7144" y="857"/>
                    <a:pt x="7132" y="750"/>
                    <a:pt x="7061" y="715"/>
                  </a:cubicBezTo>
                  <a:cubicBezTo>
                    <a:pt x="7029" y="683"/>
                    <a:pt x="6987" y="667"/>
                    <a:pt x="6937" y="667"/>
                  </a:cubicBezTo>
                  <a:cubicBezTo>
                    <a:pt x="6912" y="667"/>
                    <a:pt x="6886" y="671"/>
                    <a:pt x="6858" y="679"/>
                  </a:cubicBezTo>
                  <a:cubicBezTo>
                    <a:pt x="6775" y="726"/>
                    <a:pt x="6680" y="750"/>
                    <a:pt x="6596" y="786"/>
                  </a:cubicBezTo>
                  <a:cubicBezTo>
                    <a:pt x="6680" y="667"/>
                    <a:pt x="6763" y="512"/>
                    <a:pt x="6823" y="369"/>
                  </a:cubicBezTo>
                  <a:cubicBezTo>
                    <a:pt x="6834" y="310"/>
                    <a:pt x="6834" y="238"/>
                    <a:pt x="6787" y="191"/>
                  </a:cubicBezTo>
                  <a:cubicBezTo>
                    <a:pt x="6750" y="153"/>
                    <a:pt x="6703" y="135"/>
                    <a:pt x="6659" y="135"/>
                  </a:cubicBezTo>
                  <a:cubicBezTo>
                    <a:pt x="6632" y="135"/>
                    <a:pt x="6607" y="142"/>
                    <a:pt x="6584" y="155"/>
                  </a:cubicBezTo>
                  <a:cubicBezTo>
                    <a:pt x="6322" y="310"/>
                    <a:pt x="6061" y="393"/>
                    <a:pt x="5775" y="441"/>
                  </a:cubicBezTo>
                  <a:cubicBezTo>
                    <a:pt x="5465" y="143"/>
                    <a:pt x="5048" y="0"/>
                    <a:pt x="46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endParaRPr>
            </a:p>
          </p:txBody>
        </p:sp>
      </p:grpSp>
      <p:sp>
        <p:nvSpPr>
          <p:cNvPr id="31" name="Google Shape;883;p61">
            <a:extLst>
              <a:ext uri="{FF2B5EF4-FFF2-40B4-BE49-F238E27FC236}">
                <a16:creationId xmlns:a16="http://schemas.microsoft.com/office/drawing/2014/main" id="{01213E23-80AE-407C-9996-66C6B1C1662A}"/>
              </a:ext>
            </a:extLst>
          </p:cNvPr>
          <p:cNvSpPr/>
          <p:nvPr/>
        </p:nvSpPr>
        <p:spPr>
          <a:xfrm rot="10800000">
            <a:off x="3634041" y="828423"/>
            <a:ext cx="383700" cy="383700"/>
          </a:xfrm>
          <a:prstGeom prst="corner">
            <a:avLst>
              <a:gd name="adj1" fmla="val 5799"/>
              <a:gd name="adj2" fmla="val 62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629716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50"/>
        <p:cNvGrpSpPr/>
        <p:nvPr/>
      </p:nvGrpSpPr>
      <p:grpSpPr>
        <a:xfrm>
          <a:off x="0" y="0"/>
          <a:ext cx="0" cy="0"/>
          <a:chOff x="0" y="0"/>
          <a:chExt cx="0" cy="0"/>
        </a:xfrm>
      </p:grpSpPr>
      <p:sp>
        <p:nvSpPr>
          <p:cNvPr id="251" name="Google Shape;251;p35"/>
          <p:cNvSpPr txBox="1">
            <a:spLocks noGrp="1"/>
          </p:cNvSpPr>
          <p:nvPr>
            <p:ph type="subTitle" idx="1"/>
          </p:nvPr>
        </p:nvSpPr>
        <p:spPr>
          <a:xfrm>
            <a:off x="4540575" y="2722193"/>
            <a:ext cx="3893700" cy="1849800"/>
          </a:xfrm>
          <a:prstGeom prst="rect">
            <a:avLst/>
          </a:prstGeom>
        </p:spPr>
        <p:txBody>
          <a:bodyPr spcFirstLastPara="1" wrap="square" lIns="91425" tIns="91425" rIns="91425" bIns="91425" anchor="b" anchorCtr="0">
            <a:noAutofit/>
          </a:bodyPr>
          <a:lstStyle/>
          <a:p>
            <a:pPr marL="0" lvl="0" indent="0" algn="r" rtl="0">
              <a:spcBef>
                <a:spcPts val="0"/>
              </a:spcBef>
              <a:spcAft>
                <a:spcPts val="1600"/>
              </a:spcAft>
              <a:buNone/>
            </a:pPr>
            <a:r>
              <a:rPr lang="en"/>
              <a:t>COVID-19 is an infectious disease caused by the recently found virus known as SARS-CoV-2 (or coronavirus). Before the outbreak originated in Wuhan, China on December 2019, there was no information about this virus</a:t>
            </a:r>
            <a:endParaRPr/>
          </a:p>
        </p:txBody>
      </p:sp>
      <p:sp>
        <p:nvSpPr>
          <p:cNvPr id="252" name="Google Shape;252;p35"/>
          <p:cNvSpPr txBox="1">
            <a:spLocks noGrp="1"/>
          </p:cNvSpPr>
          <p:nvPr>
            <p:ph type="ctrTitle"/>
          </p:nvPr>
        </p:nvSpPr>
        <p:spPr>
          <a:xfrm>
            <a:off x="4540675" y="1234000"/>
            <a:ext cx="3893700" cy="9531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COVID-19</a:t>
            </a:r>
            <a:endParaRPr/>
          </a:p>
        </p:txBody>
      </p:sp>
      <p:sp>
        <p:nvSpPr>
          <p:cNvPr id="253" name="Google Shape;253;p35"/>
          <p:cNvSpPr/>
          <p:nvPr/>
        </p:nvSpPr>
        <p:spPr>
          <a:xfrm rot="10800000">
            <a:off x="8333378" y="1081550"/>
            <a:ext cx="383700" cy="383700"/>
          </a:xfrm>
          <a:prstGeom prst="corner">
            <a:avLst>
              <a:gd name="adj1" fmla="val 5799"/>
              <a:gd name="adj2" fmla="val 62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15"/>
          <p:cNvSpPr txBox="1">
            <a:spLocks noGrp="1"/>
          </p:cNvSpPr>
          <p:nvPr>
            <p:ph type="title"/>
          </p:nvPr>
        </p:nvSpPr>
        <p:spPr>
          <a:xfrm>
            <a:off x="514800" y="809150"/>
            <a:ext cx="6373800" cy="665100"/>
          </a:xfrm>
          <a:prstGeom prst="rect">
            <a:avLst/>
          </a:prstGeom>
        </p:spPr>
        <p:txBody>
          <a:bodyPr spcFirstLastPara="1" wrap="square" lIns="0" tIns="0" rIns="0" bIns="0" anchor="ctr" anchorCtr="0">
            <a:noAutofit/>
          </a:bodyPr>
          <a:lstStyle/>
          <a:p>
            <a:pPr lvl="0"/>
            <a:r>
              <a:rPr lang="en-IN" dirty="0"/>
              <a:t>Can I get COVID-19?</a:t>
            </a:r>
            <a:endParaRPr dirty="0"/>
          </a:p>
        </p:txBody>
      </p:sp>
      <p:sp>
        <p:nvSpPr>
          <p:cNvPr id="167" name="Google Shape;167;p15"/>
          <p:cNvSpPr txBox="1">
            <a:spLocks noGrp="1"/>
          </p:cNvSpPr>
          <p:nvPr>
            <p:ph type="body" idx="1"/>
          </p:nvPr>
        </p:nvSpPr>
        <p:spPr>
          <a:xfrm>
            <a:off x="514800" y="1910051"/>
            <a:ext cx="5766730" cy="2960400"/>
          </a:xfrm>
          <a:prstGeom prst="rect">
            <a:avLst/>
          </a:prstGeom>
        </p:spPr>
        <p:txBody>
          <a:bodyPr spcFirstLastPara="1" wrap="square" lIns="0" tIns="0" rIns="0" bIns="0" anchor="t" anchorCtr="0">
            <a:noAutofit/>
          </a:bodyPr>
          <a:lstStyle/>
          <a:p>
            <a:pPr marL="0" lvl="0" indent="0">
              <a:buSzPts val="1100"/>
              <a:buNone/>
            </a:pPr>
            <a:r>
              <a:rPr lang="en-US" sz="1800" dirty="0"/>
              <a:t>Yes. COVID-19 is spreading from person to person in parts of the world. Risk of infection from the virus that causes COVID-19 is higher for people who are close contacts of someone known to have COVID-19, for example healthcare workers, or household members. Other people at higher risk for infection are those who live in or have recently been in an area with ongoing spread of COVID-19. </a:t>
            </a:r>
            <a:endParaRPr sz="1800" dirty="0"/>
          </a:p>
        </p:txBody>
      </p:sp>
      <p:sp>
        <p:nvSpPr>
          <p:cNvPr id="169" name="Google Shape;169;p15"/>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5</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57"/>
        <p:cNvGrpSpPr/>
        <p:nvPr/>
      </p:nvGrpSpPr>
      <p:grpSpPr>
        <a:xfrm>
          <a:off x="0" y="0"/>
          <a:ext cx="0" cy="0"/>
          <a:chOff x="0" y="0"/>
          <a:chExt cx="0" cy="0"/>
        </a:xfrm>
      </p:grpSpPr>
      <p:sp>
        <p:nvSpPr>
          <p:cNvPr id="258" name="Google Shape;258;p36"/>
          <p:cNvSpPr txBox="1">
            <a:spLocks noGrp="1"/>
          </p:cNvSpPr>
          <p:nvPr>
            <p:ph type="subTitle" idx="1"/>
          </p:nvPr>
        </p:nvSpPr>
        <p:spPr>
          <a:xfrm flipH="1">
            <a:off x="720075" y="2258759"/>
            <a:ext cx="5192100" cy="2106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solidFill>
                  <a:schemeClr val="dk1"/>
                </a:solidFill>
              </a:rPr>
              <a:t>The oldest common ancestor of coronavirus has been dated as far back as the 9th century BC. Some studies published in 1990 specified the most recent common ancestors as follows:</a:t>
            </a:r>
            <a:endParaRPr>
              <a:solidFill>
                <a:schemeClr val="dk1"/>
              </a:solidFill>
            </a:endParaRPr>
          </a:p>
          <a:p>
            <a:pPr marL="0" lvl="0" indent="0" algn="l" rtl="0">
              <a:spcBef>
                <a:spcPts val="0"/>
              </a:spcBef>
              <a:spcAft>
                <a:spcPts val="0"/>
              </a:spcAft>
              <a:buNone/>
            </a:pPr>
            <a:endParaRPr>
              <a:solidFill>
                <a:schemeClr val="dk1"/>
              </a:solidFill>
            </a:endParaRPr>
          </a:p>
          <a:p>
            <a:pPr marL="457200" lvl="0" indent="-317500" algn="l" rtl="0">
              <a:spcBef>
                <a:spcPts val="0"/>
              </a:spcBef>
              <a:spcAft>
                <a:spcPts val="0"/>
              </a:spcAft>
              <a:buSzPts val="1400"/>
              <a:buChar char="●"/>
            </a:pPr>
            <a:r>
              <a:rPr lang="en">
                <a:solidFill>
                  <a:schemeClr val="dk1"/>
                </a:solidFill>
              </a:rPr>
              <a:t>Betacoronavirus: 3300 BC</a:t>
            </a:r>
            <a:endParaRPr>
              <a:solidFill>
                <a:schemeClr val="dk1"/>
              </a:solidFill>
            </a:endParaRPr>
          </a:p>
          <a:p>
            <a:pPr marL="457200" lvl="0" indent="-317500" algn="l" rtl="0">
              <a:spcBef>
                <a:spcPts val="0"/>
              </a:spcBef>
              <a:spcAft>
                <a:spcPts val="0"/>
              </a:spcAft>
              <a:buSzPts val="1400"/>
              <a:buChar char="●"/>
            </a:pPr>
            <a:r>
              <a:rPr lang="en">
                <a:solidFill>
                  <a:schemeClr val="dk1"/>
                </a:solidFill>
              </a:rPr>
              <a:t>Deltacoronavirus: 3000 BC</a:t>
            </a:r>
            <a:endParaRPr>
              <a:solidFill>
                <a:schemeClr val="dk1"/>
              </a:solidFill>
            </a:endParaRPr>
          </a:p>
          <a:p>
            <a:pPr marL="457200" lvl="0" indent="-317500" algn="l" rtl="0">
              <a:spcBef>
                <a:spcPts val="0"/>
              </a:spcBef>
              <a:spcAft>
                <a:spcPts val="0"/>
              </a:spcAft>
              <a:buSzPts val="1400"/>
              <a:buChar char="●"/>
            </a:pPr>
            <a:r>
              <a:rPr lang="en">
                <a:solidFill>
                  <a:schemeClr val="dk1"/>
                </a:solidFill>
              </a:rPr>
              <a:t>Gammacoronavirus: 2800 BC</a:t>
            </a:r>
            <a:endParaRPr>
              <a:solidFill>
                <a:schemeClr val="dk1"/>
              </a:solidFill>
            </a:endParaRPr>
          </a:p>
          <a:p>
            <a:pPr marL="457200" lvl="0" indent="-317500" algn="l" rtl="0">
              <a:spcBef>
                <a:spcPts val="0"/>
              </a:spcBef>
              <a:spcAft>
                <a:spcPts val="0"/>
              </a:spcAft>
              <a:buSzPts val="1400"/>
              <a:buChar char="●"/>
            </a:pPr>
            <a:r>
              <a:rPr lang="en">
                <a:solidFill>
                  <a:schemeClr val="dk1"/>
                </a:solidFill>
              </a:rPr>
              <a:t>Alphacoronavirus: 2400 BC</a:t>
            </a:r>
            <a:endParaRPr>
              <a:solidFill>
                <a:schemeClr val="dk1"/>
              </a:solidFill>
            </a:endParaRPr>
          </a:p>
        </p:txBody>
      </p:sp>
      <p:sp>
        <p:nvSpPr>
          <p:cNvPr id="259" name="Google Shape;259;p36"/>
          <p:cNvSpPr txBox="1">
            <a:spLocks noGrp="1"/>
          </p:cNvSpPr>
          <p:nvPr>
            <p:ph type="title"/>
          </p:nvPr>
        </p:nvSpPr>
        <p:spPr>
          <a:xfrm>
            <a:off x="720075" y="1133150"/>
            <a:ext cx="3572100" cy="1008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HISTORY</a:t>
            </a:r>
            <a:endParaRPr/>
          </a:p>
        </p:txBody>
      </p:sp>
      <p:sp>
        <p:nvSpPr>
          <p:cNvPr id="260" name="Google Shape;260;p36"/>
          <p:cNvSpPr/>
          <p:nvPr/>
        </p:nvSpPr>
        <p:spPr>
          <a:xfrm rot="10800000" flipH="1">
            <a:off x="426925" y="1081550"/>
            <a:ext cx="383700" cy="383700"/>
          </a:xfrm>
          <a:prstGeom prst="corner">
            <a:avLst>
              <a:gd name="adj1" fmla="val 5799"/>
              <a:gd name="adj2" fmla="val 62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64"/>
        <p:cNvGrpSpPr/>
        <p:nvPr/>
      </p:nvGrpSpPr>
      <p:grpSpPr>
        <a:xfrm>
          <a:off x="0" y="0"/>
          <a:ext cx="0" cy="0"/>
          <a:chOff x="0" y="0"/>
          <a:chExt cx="0" cy="0"/>
        </a:xfrm>
      </p:grpSpPr>
      <p:sp>
        <p:nvSpPr>
          <p:cNvPr id="265" name="Google Shape;265;p37"/>
          <p:cNvSpPr txBox="1">
            <a:spLocks noGrp="1"/>
          </p:cNvSpPr>
          <p:nvPr>
            <p:ph type="title"/>
          </p:nvPr>
        </p:nvSpPr>
        <p:spPr>
          <a:xfrm flipH="1">
            <a:off x="4103150" y="2222475"/>
            <a:ext cx="4319400" cy="16215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ABOUT CORONAVIRUS</a:t>
            </a:r>
            <a:endParaRPr/>
          </a:p>
        </p:txBody>
      </p:sp>
      <p:sp>
        <p:nvSpPr>
          <p:cNvPr id="266" name="Google Shape;266;p37"/>
          <p:cNvSpPr txBox="1">
            <a:spLocks noGrp="1"/>
          </p:cNvSpPr>
          <p:nvPr>
            <p:ph type="subTitle" idx="1"/>
          </p:nvPr>
        </p:nvSpPr>
        <p:spPr>
          <a:xfrm flipH="1">
            <a:off x="4103150" y="3948300"/>
            <a:ext cx="4319400" cy="394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IN" dirty="0"/>
              <a:t>Series Of Events That led to this Pandemic</a:t>
            </a:r>
            <a:endParaRPr dirty="0"/>
          </a:p>
        </p:txBody>
      </p:sp>
      <p:sp>
        <p:nvSpPr>
          <p:cNvPr id="267" name="Google Shape;267;p37"/>
          <p:cNvSpPr txBox="1">
            <a:spLocks noGrp="1"/>
          </p:cNvSpPr>
          <p:nvPr>
            <p:ph type="title" idx="2"/>
          </p:nvPr>
        </p:nvSpPr>
        <p:spPr>
          <a:xfrm flipH="1">
            <a:off x="6376250" y="1081627"/>
            <a:ext cx="2046300" cy="1147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01.</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p31"/>
          <p:cNvSpPr txBox="1">
            <a:spLocks noGrp="1"/>
          </p:cNvSpPr>
          <p:nvPr>
            <p:ph type="title"/>
          </p:nvPr>
        </p:nvSpPr>
        <p:spPr>
          <a:xfrm>
            <a:off x="514800" y="809150"/>
            <a:ext cx="6373800" cy="665100"/>
          </a:xfrm>
          <a:prstGeom prst="rect">
            <a:avLst/>
          </a:prstGeom>
        </p:spPr>
        <p:txBody>
          <a:bodyPr spcFirstLastPara="1" wrap="square" lIns="0" tIns="0" rIns="0" bIns="0" anchor="ctr" anchorCtr="0">
            <a:noAutofit/>
          </a:bodyPr>
          <a:lstStyle/>
          <a:p>
            <a:pPr lvl="0"/>
            <a:r>
              <a:rPr lang="en-IN" dirty="0"/>
              <a:t>SERIES OF EVENTS</a:t>
            </a:r>
            <a:endParaRPr dirty="0"/>
          </a:p>
        </p:txBody>
      </p:sp>
      <p:sp>
        <p:nvSpPr>
          <p:cNvPr id="373" name="Google Shape;373;p31"/>
          <p:cNvSpPr txBox="1">
            <a:spLocks noGrp="1"/>
          </p:cNvSpPr>
          <p:nvPr>
            <p:ph type="body" idx="1"/>
          </p:nvPr>
        </p:nvSpPr>
        <p:spPr>
          <a:xfrm>
            <a:off x="514800" y="1582775"/>
            <a:ext cx="2489400" cy="1364400"/>
          </a:xfrm>
          <a:prstGeom prst="rect">
            <a:avLst/>
          </a:prstGeom>
        </p:spPr>
        <p:txBody>
          <a:bodyPr spcFirstLastPara="1" wrap="square" lIns="0" tIns="0" rIns="0" bIns="0" anchor="t" anchorCtr="0">
            <a:noAutofit/>
          </a:bodyPr>
          <a:lstStyle/>
          <a:p>
            <a:pPr marL="0" lvl="0" indent="0">
              <a:buNone/>
            </a:pPr>
            <a:r>
              <a:rPr lang="en-IN" dirty="0"/>
              <a:t>31 December 2019</a:t>
            </a:r>
          </a:p>
          <a:p>
            <a:pPr marL="0" indent="0">
              <a:buNone/>
            </a:pPr>
            <a:r>
              <a:rPr lang="en-US" sz="1200" dirty="0"/>
              <a:t>At the close of 2019, the WHO China Country Office was informed of a pneumonia of unknown cause, detected in the city of Wuhan in Hubei province, China. According to the authorities, some patients were operating dealers or vendors in the Huanan Seafood market.</a:t>
            </a:r>
          </a:p>
          <a:p>
            <a:pPr marL="0" lvl="0" indent="0" algn="l" rtl="0">
              <a:spcBef>
                <a:spcPts val="600"/>
              </a:spcBef>
              <a:spcAft>
                <a:spcPts val="0"/>
              </a:spcAft>
              <a:buNone/>
            </a:pPr>
            <a:endParaRPr lang="en-US" sz="1200" dirty="0"/>
          </a:p>
        </p:txBody>
      </p:sp>
      <p:sp>
        <p:nvSpPr>
          <p:cNvPr id="374" name="Google Shape;374;p31"/>
          <p:cNvSpPr txBox="1">
            <a:spLocks noGrp="1"/>
          </p:cNvSpPr>
          <p:nvPr>
            <p:ph type="body" idx="2"/>
          </p:nvPr>
        </p:nvSpPr>
        <p:spPr>
          <a:xfrm>
            <a:off x="3295201" y="1582775"/>
            <a:ext cx="2489400" cy="1364400"/>
          </a:xfrm>
          <a:prstGeom prst="rect">
            <a:avLst/>
          </a:prstGeom>
        </p:spPr>
        <p:txBody>
          <a:bodyPr spcFirstLastPara="1" wrap="square" lIns="0" tIns="0" rIns="0" bIns="0" anchor="t" anchorCtr="0">
            <a:noAutofit/>
          </a:bodyPr>
          <a:lstStyle/>
          <a:p>
            <a:pPr marL="0" indent="0">
              <a:buNone/>
            </a:pPr>
            <a:r>
              <a:rPr lang="en-IN" dirty="0"/>
              <a:t>30 January 2020</a:t>
            </a:r>
            <a:endParaRPr b="1" dirty="0"/>
          </a:p>
          <a:p>
            <a:pPr marL="0" indent="0">
              <a:buNone/>
            </a:pPr>
            <a:r>
              <a:rPr lang="en-US" sz="1200" dirty="0"/>
              <a:t>WHO Director-General Dr Tedros Adhanom Ghebreyesus declared the 2019-nCoV outbreak a Public Health Emergency of International Concern, following a second meeting of the Emergency Committee convened under the International Health Regulations.</a:t>
            </a:r>
          </a:p>
          <a:p>
            <a:pPr marL="0" lvl="0" indent="0" algn="l" rtl="0">
              <a:spcBef>
                <a:spcPts val="600"/>
              </a:spcBef>
              <a:spcAft>
                <a:spcPts val="0"/>
              </a:spcAft>
              <a:buNone/>
            </a:pPr>
            <a:endParaRPr sz="1200" dirty="0"/>
          </a:p>
        </p:txBody>
      </p:sp>
      <p:sp>
        <p:nvSpPr>
          <p:cNvPr id="375" name="Google Shape;375;p31"/>
          <p:cNvSpPr txBox="1">
            <a:spLocks noGrp="1"/>
          </p:cNvSpPr>
          <p:nvPr>
            <p:ph type="body" idx="3"/>
          </p:nvPr>
        </p:nvSpPr>
        <p:spPr>
          <a:xfrm>
            <a:off x="6075603" y="1582775"/>
            <a:ext cx="2489400" cy="1364400"/>
          </a:xfrm>
          <a:prstGeom prst="rect">
            <a:avLst/>
          </a:prstGeom>
        </p:spPr>
        <p:txBody>
          <a:bodyPr spcFirstLastPara="1" wrap="square" lIns="0" tIns="0" rIns="0" bIns="0" anchor="t" anchorCtr="0">
            <a:noAutofit/>
          </a:bodyPr>
          <a:lstStyle/>
          <a:p>
            <a:pPr marL="0" lvl="0" indent="0">
              <a:buNone/>
            </a:pPr>
            <a:r>
              <a:rPr lang="en-IN" dirty="0"/>
              <a:t>11 February 2020</a:t>
            </a:r>
            <a:endParaRPr lang="en" sz="1200" dirty="0"/>
          </a:p>
          <a:p>
            <a:pPr marL="0" lvl="0" indent="0">
              <a:buNone/>
            </a:pPr>
            <a:r>
              <a:rPr lang="en-US" sz="1200" dirty="0"/>
              <a:t>Guidelines mandated that the name of the disease could not refer to a geographical location, an animal, an individual or group of people. It also needed to relate to the disease and be pronounceable. This choice will help guard against the use of other names that might be inaccurate or stigmatizing.</a:t>
            </a:r>
            <a:endParaRPr sz="1200" dirty="0"/>
          </a:p>
          <a:p>
            <a:pPr marL="0" lvl="0" indent="0" algn="l" rtl="0">
              <a:spcBef>
                <a:spcPts val="600"/>
              </a:spcBef>
              <a:spcAft>
                <a:spcPts val="0"/>
              </a:spcAft>
              <a:buNone/>
            </a:pPr>
            <a:endParaRPr sz="1200" dirty="0"/>
          </a:p>
        </p:txBody>
      </p:sp>
      <p:sp>
        <p:nvSpPr>
          <p:cNvPr id="376" name="Google Shape;376;p31"/>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8</a:t>
            </a:fld>
            <a:endParaRPr/>
          </a:p>
        </p:txBody>
      </p:sp>
      <p:sp>
        <p:nvSpPr>
          <p:cNvPr id="377" name="Google Shape;377;p31"/>
          <p:cNvSpPr txBox="1">
            <a:spLocks noGrp="1"/>
          </p:cNvSpPr>
          <p:nvPr>
            <p:ph type="body" idx="1"/>
          </p:nvPr>
        </p:nvSpPr>
        <p:spPr>
          <a:xfrm>
            <a:off x="514800" y="3702851"/>
            <a:ext cx="2489400" cy="1364400"/>
          </a:xfrm>
          <a:prstGeom prst="rect">
            <a:avLst/>
          </a:prstGeom>
        </p:spPr>
        <p:txBody>
          <a:bodyPr spcFirstLastPara="1" wrap="square" lIns="0" tIns="0" rIns="0" bIns="0" anchor="t" anchorCtr="0">
            <a:noAutofit/>
          </a:bodyPr>
          <a:lstStyle/>
          <a:p>
            <a:pPr marL="0" lvl="0" indent="0">
              <a:buNone/>
            </a:pPr>
            <a:r>
              <a:rPr lang="en-IN" dirty="0"/>
              <a:t>28 February 2020</a:t>
            </a:r>
            <a:endParaRPr b="1" dirty="0"/>
          </a:p>
          <a:p>
            <a:pPr marL="0" lvl="0" indent="0">
              <a:buNone/>
            </a:pPr>
            <a:r>
              <a:rPr lang="en-US" sz="1100" dirty="0"/>
              <a:t>In a daily COVID-19 press briefing the WHO Director-General said that more than 20 vaccines are in development globally, and several therapeutics are in clinical trials.</a:t>
            </a:r>
            <a:endParaRPr sz="1100" dirty="0"/>
          </a:p>
        </p:txBody>
      </p:sp>
      <p:sp>
        <p:nvSpPr>
          <p:cNvPr id="378" name="Google Shape;378;p31"/>
          <p:cNvSpPr txBox="1">
            <a:spLocks noGrp="1"/>
          </p:cNvSpPr>
          <p:nvPr>
            <p:ph type="body" idx="2"/>
          </p:nvPr>
        </p:nvSpPr>
        <p:spPr>
          <a:xfrm>
            <a:off x="3327300" y="3702851"/>
            <a:ext cx="2489400" cy="1364400"/>
          </a:xfrm>
          <a:prstGeom prst="rect">
            <a:avLst/>
          </a:prstGeom>
        </p:spPr>
        <p:txBody>
          <a:bodyPr spcFirstLastPara="1" wrap="square" lIns="0" tIns="0" rIns="0" bIns="0" anchor="t" anchorCtr="0">
            <a:noAutofit/>
          </a:bodyPr>
          <a:lstStyle/>
          <a:p>
            <a:pPr marL="0" lvl="0" indent="0">
              <a:buNone/>
            </a:pPr>
            <a:r>
              <a:rPr lang="en-IN" dirty="0"/>
              <a:t>20 March 2020</a:t>
            </a:r>
            <a:endParaRPr lang="en-IN" b="1" dirty="0"/>
          </a:p>
          <a:p>
            <a:pPr marL="0" lvl="0" indent="0">
              <a:buNone/>
            </a:pPr>
            <a:r>
              <a:rPr lang="en-US" sz="1100" dirty="0"/>
              <a:t>To increase access to reliable information, WHO worked with WhatsApp and Facebook to launch a new WHO Health Alert messaging service.</a:t>
            </a:r>
            <a:endParaRPr sz="11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71"/>
        <p:cNvGrpSpPr/>
        <p:nvPr/>
      </p:nvGrpSpPr>
      <p:grpSpPr>
        <a:xfrm>
          <a:off x="0" y="0"/>
          <a:ext cx="0" cy="0"/>
          <a:chOff x="0" y="0"/>
          <a:chExt cx="0" cy="0"/>
        </a:xfrm>
      </p:grpSpPr>
      <p:sp>
        <p:nvSpPr>
          <p:cNvPr id="272" name="Google Shape;272;p38"/>
          <p:cNvSpPr txBox="1">
            <a:spLocks noGrp="1"/>
          </p:cNvSpPr>
          <p:nvPr>
            <p:ph type="subTitle" idx="1"/>
          </p:nvPr>
        </p:nvSpPr>
        <p:spPr>
          <a:xfrm>
            <a:off x="6137709" y="2615750"/>
            <a:ext cx="2284800" cy="775800"/>
          </a:xfrm>
          <a:prstGeom prst="rect">
            <a:avLst/>
          </a:prstGeom>
        </p:spPr>
        <p:txBody>
          <a:bodyPr spcFirstLastPara="1" wrap="square" lIns="91425" tIns="91425" rIns="91425" bIns="91425" anchor="b" anchorCtr="0">
            <a:noAutofit/>
          </a:bodyPr>
          <a:lstStyle/>
          <a:p>
            <a:pPr marL="0" lvl="0" indent="0" algn="ctr" rtl="0">
              <a:spcBef>
                <a:spcPts val="0"/>
              </a:spcBef>
              <a:spcAft>
                <a:spcPts val="1600"/>
              </a:spcAft>
              <a:buNone/>
            </a:pPr>
            <a:r>
              <a:rPr lang="en"/>
              <a:t>DRY COUGH</a:t>
            </a:r>
            <a:endParaRPr/>
          </a:p>
        </p:txBody>
      </p:sp>
      <p:sp>
        <p:nvSpPr>
          <p:cNvPr id="273" name="Google Shape;273;p38"/>
          <p:cNvSpPr txBox="1">
            <a:spLocks noGrp="1"/>
          </p:cNvSpPr>
          <p:nvPr>
            <p:ph type="subTitle" idx="3"/>
          </p:nvPr>
        </p:nvSpPr>
        <p:spPr>
          <a:xfrm>
            <a:off x="720000" y="2615750"/>
            <a:ext cx="2284800" cy="775800"/>
          </a:xfrm>
          <a:prstGeom prst="rect">
            <a:avLst/>
          </a:prstGeom>
        </p:spPr>
        <p:txBody>
          <a:bodyPr spcFirstLastPara="1" wrap="square" lIns="91425" tIns="91425" rIns="91425" bIns="91425" anchor="b" anchorCtr="0">
            <a:noAutofit/>
          </a:bodyPr>
          <a:lstStyle/>
          <a:p>
            <a:pPr marL="0" lvl="0" indent="0" algn="ctr" rtl="0">
              <a:spcBef>
                <a:spcPts val="0"/>
              </a:spcBef>
              <a:spcAft>
                <a:spcPts val="1600"/>
              </a:spcAft>
              <a:buNone/>
            </a:pPr>
            <a:r>
              <a:rPr lang="en"/>
              <a:t>HIGH FEVER</a:t>
            </a:r>
            <a:endParaRPr/>
          </a:p>
        </p:txBody>
      </p:sp>
      <p:sp>
        <p:nvSpPr>
          <p:cNvPr id="274" name="Google Shape;274;p38"/>
          <p:cNvSpPr txBox="1">
            <a:spLocks noGrp="1"/>
          </p:cNvSpPr>
          <p:nvPr>
            <p:ph type="subTitle" idx="4"/>
          </p:nvPr>
        </p:nvSpPr>
        <p:spPr>
          <a:xfrm>
            <a:off x="6137734" y="3391550"/>
            <a:ext cx="2284800" cy="775800"/>
          </a:xfrm>
          <a:prstGeom prst="rect">
            <a:avLst/>
          </a:prstGeom>
        </p:spPr>
        <p:txBody>
          <a:bodyPr spcFirstLastPara="1" wrap="square" lIns="91425" tIns="91425" rIns="91425" bIns="0" anchor="ctr" anchorCtr="0">
            <a:noAutofit/>
          </a:bodyPr>
          <a:lstStyle/>
          <a:p>
            <a:pPr marL="0" lvl="0" indent="0" algn="ctr" rtl="0">
              <a:spcBef>
                <a:spcPts val="0"/>
              </a:spcBef>
              <a:spcAft>
                <a:spcPts val="1600"/>
              </a:spcAft>
              <a:buNone/>
            </a:pPr>
            <a:r>
              <a:rPr lang="en"/>
              <a:t>Irritation and constant coughing without expelling any mucus</a:t>
            </a:r>
            <a:endParaRPr/>
          </a:p>
        </p:txBody>
      </p:sp>
      <p:sp>
        <p:nvSpPr>
          <p:cNvPr id="275" name="Google Shape;275;p38"/>
          <p:cNvSpPr txBox="1">
            <a:spLocks noGrp="1"/>
          </p:cNvSpPr>
          <p:nvPr>
            <p:ph type="subTitle" idx="5"/>
          </p:nvPr>
        </p:nvSpPr>
        <p:spPr>
          <a:xfrm>
            <a:off x="3428880" y="3391550"/>
            <a:ext cx="2284800" cy="775800"/>
          </a:xfrm>
          <a:prstGeom prst="rect">
            <a:avLst/>
          </a:prstGeom>
        </p:spPr>
        <p:txBody>
          <a:bodyPr spcFirstLastPara="1" wrap="square" lIns="91425" tIns="91425" rIns="91425" bIns="0" anchor="ctr" anchorCtr="0">
            <a:noAutofit/>
          </a:bodyPr>
          <a:lstStyle/>
          <a:p>
            <a:pPr marL="0" lvl="0" indent="0" algn="ctr" rtl="0">
              <a:spcBef>
                <a:spcPts val="0"/>
              </a:spcBef>
              <a:spcAft>
                <a:spcPts val="1600"/>
              </a:spcAft>
              <a:buNone/>
            </a:pPr>
            <a:r>
              <a:rPr lang="en"/>
              <a:t>The body feels completely tired and without energy to perform normal tasks</a:t>
            </a:r>
            <a:endParaRPr/>
          </a:p>
        </p:txBody>
      </p:sp>
      <p:sp>
        <p:nvSpPr>
          <p:cNvPr id="276" name="Google Shape;276;p38"/>
          <p:cNvSpPr txBox="1">
            <a:spLocks noGrp="1"/>
          </p:cNvSpPr>
          <p:nvPr>
            <p:ph type="subTitle" idx="6"/>
          </p:nvPr>
        </p:nvSpPr>
        <p:spPr>
          <a:xfrm>
            <a:off x="720025" y="3391550"/>
            <a:ext cx="2284800" cy="775800"/>
          </a:xfrm>
          <a:prstGeom prst="rect">
            <a:avLst/>
          </a:prstGeom>
        </p:spPr>
        <p:txBody>
          <a:bodyPr spcFirstLastPara="1" wrap="square" lIns="91425" tIns="91425" rIns="91425" bIns="0" anchor="ctr" anchorCtr="0">
            <a:noAutofit/>
          </a:bodyPr>
          <a:lstStyle/>
          <a:p>
            <a:pPr marL="0" lvl="0" indent="0" algn="ctr" rtl="0">
              <a:spcBef>
                <a:spcPts val="0"/>
              </a:spcBef>
              <a:spcAft>
                <a:spcPts val="1600"/>
              </a:spcAft>
              <a:buNone/>
            </a:pPr>
            <a:r>
              <a:rPr lang="en"/>
              <a:t>The body temperature can exceed 37.3 Celsius degrees or 99 Fahrenheit degrees</a:t>
            </a:r>
            <a:endParaRPr/>
          </a:p>
        </p:txBody>
      </p:sp>
      <p:sp>
        <p:nvSpPr>
          <p:cNvPr id="277" name="Google Shape;277;p38"/>
          <p:cNvSpPr txBox="1">
            <a:spLocks noGrp="1"/>
          </p:cNvSpPr>
          <p:nvPr>
            <p:ph type="ctrTitle"/>
          </p:nvPr>
        </p:nvSpPr>
        <p:spPr>
          <a:xfrm>
            <a:off x="939300" y="349067"/>
            <a:ext cx="7265400" cy="834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SYMPTOMS OF COVID-19</a:t>
            </a:r>
            <a:endParaRPr/>
          </a:p>
        </p:txBody>
      </p:sp>
      <p:sp>
        <p:nvSpPr>
          <p:cNvPr id="278" name="Google Shape;278;p38"/>
          <p:cNvSpPr txBox="1">
            <a:spLocks noGrp="1"/>
          </p:cNvSpPr>
          <p:nvPr>
            <p:ph type="subTitle" idx="2"/>
          </p:nvPr>
        </p:nvSpPr>
        <p:spPr>
          <a:xfrm>
            <a:off x="3428854" y="2615750"/>
            <a:ext cx="2284800" cy="775800"/>
          </a:xfrm>
          <a:prstGeom prst="rect">
            <a:avLst/>
          </a:prstGeom>
        </p:spPr>
        <p:txBody>
          <a:bodyPr spcFirstLastPara="1" wrap="square" lIns="91425" tIns="91425" rIns="91425" bIns="91425" anchor="b" anchorCtr="0">
            <a:noAutofit/>
          </a:bodyPr>
          <a:lstStyle/>
          <a:p>
            <a:pPr marL="0" lvl="0" indent="0" algn="ctr" rtl="0">
              <a:spcBef>
                <a:spcPts val="0"/>
              </a:spcBef>
              <a:spcAft>
                <a:spcPts val="1600"/>
              </a:spcAft>
              <a:buNone/>
            </a:pPr>
            <a:r>
              <a:rPr lang="en"/>
              <a:t>TIREDNESS</a:t>
            </a:r>
            <a:endParaRPr/>
          </a:p>
        </p:txBody>
      </p:sp>
      <p:grpSp>
        <p:nvGrpSpPr>
          <p:cNvPr id="279" name="Google Shape;279;p38"/>
          <p:cNvGrpSpPr/>
          <p:nvPr/>
        </p:nvGrpSpPr>
        <p:grpSpPr>
          <a:xfrm>
            <a:off x="6972238" y="2046363"/>
            <a:ext cx="615725" cy="413575"/>
            <a:chOff x="812650" y="2122563"/>
            <a:chExt cx="615725" cy="413575"/>
          </a:xfrm>
        </p:grpSpPr>
        <p:sp>
          <p:nvSpPr>
            <p:cNvPr id="280" name="Google Shape;280;p38"/>
            <p:cNvSpPr/>
            <p:nvPr/>
          </p:nvSpPr>
          <p:spPr>
            <a:xfrm>
              <a:off x="956475" y="2161088"/>
              <a:ext cx="19250" cy="18125"/>
            </a:xfrm>
            <a:custGeom>
              <a:avLst/>
              <a:gdLst/>
              <a:ahLst/>
              <a:cxnLst/>
              <a:rect l="l" t="t" r="r" b="b"/>
              <a:pathLst>
                <a:path w="770" h="725" extrusionOk="0">
                  <a:moveTo>
                    <a:pt x="0" y="1"/>
                  </a:moveTo>
                  <a:lnTo>
                    <a:pt x="0" y="725"/>
                  </a:lnTo>
                  <a:lnTo>
                    <a:pt x="770" y="725"/>
                  </a:lnTo>
                  <a:lnTo>
                    <a:pt x="770" y="1"/>
                  </a:lnTo>
                  <a:close/>
                </a:path>
              </a:pathLst>
            </a:cu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81" name="Google Shape;281;p38"/>
            <p:cNvSpPr/>
            <p:nvPr/>
          </p:nvSpPr>
          <p:spPr>
            <a:xfrm>
              <a:off x="995025" y="2161088"/>
              <a:ext cx="19250" cy="18125"/>
            </a:xfrm>
            <a:custGeom>
              <a:avLst/>
              <a:gdLst/>
              <a:ahLst/>
              <a:cxnLst/>
              <a:rect l="l" t="t" r="r" b="b"/>
              <a:pathLst>
                <a:path w="770" h="725" extrusionOk="0">
                  <a:moveTo>
                    <a:pt x="0" y="1"/>
                  </a:moveTo>
                  <a:lnTo>
                    <a:pt x="0" y="725"/>
                  </a:lnTo>
                  <a:lnTo>
                    <a:pt x="770" y="725"/>
                  </a:lnTo>
                  <a:lnTo>
                    <a:pt x="770" y="1"/>
                  </a:lnTo>
                  <a:close/>
                </a:path>
              </a:pathLst>
            </a:cu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82" name="Google Shape;282;p38"/>
            <p:cNvSpPr/>
            <p:nvPr/>
          </p:nvSpPr>
          <p:spPr>
            <a:xfrm>
              <a:off x="1033500" y="2161088"/>
              <a:ext cx="19325" cy="18125"/>
            </a:xfrm>
            <a:custGeom>
              <a:avLst/>
              <a:gdLst/>
              <a:ahLst/>
              <a:cxnLst/>
              <a:rect l="l" t="t" r="r" b="b"/>
              <a:pathLst>
                <a:path w="773" h="725" extrusionOk="0">
                  <a:moveTo>
                    <a:pt x="0" y="1"/>
                  </a:moveTo>
                  <a:lnTo>
                    <a:pt x="0" y="725"/>
                  </a:lnTo>
                  <a:lnTo>
                    <a:pt x="773" y="725"/>
                  </a:lnTo>
                  <a:lnTo>
                    <a:pt x="773" y="1"/>
                  </a:lnTo>
                  <a:close/>
                </a:path>
              </a:pathLst>
            </a:cu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83" name="Google Shape;283;p38"/>
            <p:cNvSpPr/>
            <p:nvPr/>
          </p:nvSpPr>
          <p:spPr>
            <a:xfrm>
              <a:off x="1206900" y="2334413"/>
              <a:ext cx="19250" cy="18150"/>
            </a:xfrm>
            <a:custGeom>
              <a:avLst/>
              <a:gdLst/>
              <a:ahLst/>
              <a:cxnLst/>
              <a:rect l="l" t="t" r="r" b="b"/>
              <a:pathLst>
                <a:path w="770" h="726" extrusionOk="0">
                  <a:moveTo>
                    <a:pt x="1" y="1"/>
                  </a:moveTo>
                  <a:lnTo>
                    <a:pt x="1" y="725"/>
                  </a:lnTo>
                  <a:lnTo>
                    <a:pt x="770" y="725"/>
                  </a:lnTo>
                  <a:lnTo>
                    <a:pt x="770" y="1"/>
                  </a:lnTo>
                  <a:close/>
                </a:path>
              </a:pathLst>
            </a:cu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84" name="Google Shape;284;p38"/>
            <p:cNvSpPr/>
            <p:nvPr/>
          </p:nvSpPr>
          <p:spPr>
            <a:xfrm>
              <a:off x="1168350" y="2392213"/>
              <a:ext cx="19250" cy="18125"/>
            </a:xfrm>
            <a:custGeom>
              <a:avLst/>
              <a:gdLst/>
              <a:ahLst/>
              <a:cxnLst/>
              <a:rect l="l" t="t" r="r" b="b"/>
              <a:pathLst>
                <a:path w="770" h="725" extrusionOk="0">
                  <a:moveTo>
                    <a:pt x="1" y="0"/>
                  </a:moveTo>
                  <a:lnTo>
                    <a:pt x="1" y="724"/>
                  </a:lnTo>
                  <a:lnTo>
                    <a:pt x="770" y="724"/>
                  </a:lnTo>
                  <a:lnTo>
                    <a:pt x="770" y="0"/>
                  </a:lnTo>
                  <a:close/>
                </a:path>
              </a:pathLst>
            </a:cu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85" name="Google Shape;285;p38"/>
            <p:cNvSpPr/>
            <p:nvPr/>
          </p:nvSpPr>
          <p:spPr>
            <a:xfrm>
              <a:off x="1168350" y="2353738"/>
              <a:ext cx="19250" cy="18050"/>
            </a:xfrm>
            <a:custGeom>
              <a:avLst/>
              <a:gdLst/>
              <a:ahLst/>
              <a:cxnLst/>
              <a:rect l="l" t="t" r="r" b="b"/>
              <a:pathLst>
                <a:path w="770" h="722" extrusionOk="0">
                  <a:moveTo>
                    <a:pt x="1" y="0"/>
                  </a:moveTo>
                  <a:lnTo>
                    <a:pt x="1" y="721"/>
                  </a:lnTo>
                  <a:lnTo>
                    <a:pt x="770" y="721"/>
                  </a:lnTo>
                  <a:lnTo>
                    <a:pt x="770" y="0"/>
                  </a:lnTo>
                  <a:close/>
                </a:path>
              </a:pathLst>
            </a:cu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86" name="Google Shape;286;p38"/>
            <p:cNvSpPr/>
            <p:nvPr/>
          </p:nvSpPr>
          <p:spPr>
            <a:xfrm>
              <a:off x="1206900" y="2411513"/>
              <a:ext cx="19250" cy="18050"/>
            </a:xfrm>
            <a:custGeom>
              <a:avLst/>
              <a:gdLst/>
              <a:ahLst/>
              <a:cxnLst/>
              <a:rect l="l" t="t" r="r" b="b"/>
              <a:pathLst>
                <a:path w="770" h="722" extrusionOk="0">
                  <a:moveTo>
                    <a:pt x="1" y="1"/>
                  </a:moveTo>
                  <a:lnTo>
                    <a:pt x="1" y="722"/>
                  </a:lnTo>
                  <a:lnTo>
                    <a:pt x="770" y="722"/>
                  </a:lnTo>
                  <a:lnTo>
                    <a:pt x="770" y="1"/>
                  </a:lnTo>
                  <a:close/>
                </a:path>
              </a:pathLst>
            </a:cu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87" name="Google Shape;287;p38"/>
            <p:cNvSpPr/>
            <p:nvPr/>
          </p:nvSpPr>
          <p:spPr>
            <a:xfrm>
              <a:off x="1206900" y="2372963"/>
              <a:ext cx="19250" cy="18150"/>
            </a:xfrm>
            <a:custGeom>
              <a:avLst/>
              <a:gdLst/>
              <a:ahLst/>
              <a:cxnLst/>
              <a:rect l="l" t="t" r="r" b="b"/>
              <a:pathLst>
                <a:path w="770" h="726" extrusionOk="0">
                  <a:moveTo>
                    <a:pt x="1" y="1"/>
                  </a:moveTo>
                  <a:lnTo>
                    <a:pt x="1" y="725"/>
                  </a:lnTo>
                  <a:lnTo>
                    <a:pt x="770" y="725"/>
                  </a:lnTo>
                  <a:lnTo>
                    <a:pt x="770" y="1"/>
                  </a:lnTo>
                  <a:close/>
                </a:path>
              </a:pathLst>
            </a:cu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88" name="Google Shape;288;p38"/>
            <p:cNvSpPr/>
            <p:nvPr/>
          </p:nvSpPr>
          <p:spPr>
            <a:xfrm>
              <a:off x="1129800" y="2372963"/>
              <a:ext cx="19350" cy="18150"/>
            </a:xfrm>
            <a:custGeom>
              <a:avLst/>
              <a:gdLst/>
              <a:ahLst/>
              <a:cxnLst/>
              <a:rect l="l" t="t" r="r" b="b"/>
              <a:pathLst>
                <a:path w="774" h="726" extrusionOk="0">
                  <a:moveTo>
                    <a:pt x="1" y="1"/>
                  </a:moveTo>
                  <a:lnTo>
                    <a:pt x="1" y="725"/>
                  </a:lnTo>
                  <a:lnTo>
                    <a:pt x="773" y="725"/>
                  </a:lnTo>
                  <a:lnTo>
                    <a:pt x="773" y="1"/>
                  </a:lnTo>
                  <a:close/>
                </a:path>
              </a:pathLst>
            </a:cu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89" name="Google Shape;289;p38"/>
            <p:cNvSpPr/>
            <p:nvPr/>
          </p:nvSpPr>
          <p:spPr>
            <a:xfrm>
              <a:off x="1235775" y="2170163"/>
              <a:ext cx="154150" cy="154100"/>
            </a:xfrm>
            <a:custGeom>
              <a:avLst/>
              <a:gdLst/>
              <a:ahLst/>
              <a:cxnLst/>
              <a:rect l="l" t="t" r="r" b="b"/>
              <a:pathLst>
                <a:path w="6166" h="6164" extrusionOk="0">
                  <a:moveTo>
                    <a:pt x="3081" y="1901"/>
                  </a:moveTo>
                  <a:cubicBezTo>
                    <a:pt x="3732" y="1901"/>
                    <a:pt x="4261" y="2429"/>
                    <a:pt x="4261" y="3080"/>
                  </a:cubicBezTo>
                  <a:cubicBezTo>
                    <a:pt x="4261" y="3731"/>
                    <a:pt x="3732" y="4260"/>
                    <a:pt x="3081" y="4260"/>
                  </a:cubicBezTo>
                  <a:cubicBezTo>
                    <a:pt x="2431" y="4260"/>
                    <a:pt x="1901" y="3731"/>
                    <a:pt x="1901" y="3080"/>
                  </a:cubicBezTo>
                  <a:cubicBezTo>
                    <a:pt x="1901" y="2429"/>
                    <a:pt x="2431" y="1901"/>
                    <a:pt x="3081" y="1901"/>
                  </a:cubicBezTo>
                  <a:close/>
                  <a:moveTo>
                    <a:pt x="2723" y="0"/>
                  </a:moveTo>
                  <a:lnTo>
                    <a:pt x="2723" y="1215"/>
                  </a:lnTo>
                  <a:cubicBezTo>
                    <a:pt x="2465" y="1263"/>
                    <a:pt x="2225" y="1364"/>
                    <a:pt x="2016" y="1507"/>
                  </a:cubicBezTo>
                  <a:lnTo>
                    <a:pt x="1160" y="648"/>
                  </a:lnTo>
                  <a:lnTo>
                    <a:pt x="648" y="1159"/>
                  </a:lnTo>
                  <a:lnTo>
                    <a:pt x="1509" y="2015"/>
                  </a:lnTo>
                  <a:cubicBezTo>
                    <a:pt x="1366" y="2224"/>
                    <a:pt x="1265" y="2464"/>
                    <a:pt x="1216" y="2722"/>
                  </a:cubicBezTo>
                  <a:lnTo>
                    <a:pt x="1" y="2722"/>
                  </a:lnTo>
                  <a:lnTo>
                    <a:pt x="1" y="3443"/>
                  </a:lnTo>
                  <a:lnTo>
                    <a:pt x="1216" y="3443"/>
                  </a:lnTo>
                  <a:cubicBezTo>
                    <a:pt x="1265" y="3700"/>
                    <a:pt x="1366" y="3936"/>
                    <a:pt x="1509" y="4145"/>
                  </a:cubicBezTo>
                  <a:lnTo>
                    <a:pt x="648" y="5005"/>
                  </a:lnTo>
                  <a:lnTo>
                    <a:pt x="1160" y="5517"/>
                  </a:lnTo>
                  <a:lnTo>
                    <a:pt x="2016" y="4657"/>
                  </a:lnTo>
                  <a:cubicBezTo>
                    <a:pt x="2225" y="4800"/>
                    <a:pt x="2465" y="4900"/>
                    <a:pt x="2723" y="4949"/>
                  </a:cubicBezTo>
                  <a:lnTo>
                    <a:pt x="2723" y="6164"/>
                  </a:lnTo>
                  <a:lnTo>
                    <a:pt x="3443" y="6164"/>
                  </a:lnTo>
                  <a:lnTo>
                    <a:pt x="3443" y="4949"/>
                  </a:lnTo>
                  <a:cubicBezTo>
                    <a:pt x="3701" y="4900"/>
                    <a:pt x="3938" y="4800"/>
                    <a:pt x="4147" y="4657"/>
                  </a:cubicBezTo>
                  <a:lnTo>
                    <a:pt x="5006" y="5517"/>
                  </a:lnTo>
                  <a:lnTo>
                    <a:pt x="5518" y="5005"/>
                  </a:lnTo>
                  <a:lnTo>
                    <a:pt x="4658" y="4145"/>
                  </a:lnTo>
                  <a:cubicBezTo>
                    <a:pt x="4801" y="3936"/>
                    <a:pt x="4902" y="3700"/>
                    <a:pt x="4950" y="3443"/>
                  </a:cubicBezTo>
                  <a:lnTo>
                    <a:pt x="6165" y="3443"/>
                  </a:lnTo>
                  <a:lnTo>
                    <a:pt x="6165" y="2722"/>
                  </a:lnTo>
                  <a:lnTo>
                    <a:pt x="4950" y="2722"/>
                  </a:lnTo>
                  <a:cubicBezTo>
                    <a:pt x="4902" y="2464"/>
                    <a:pt x="4801" y="2224"/>
                    <a:pt x="4658" y="2015"/>
                  </a:cubicBezTo>
                  <a:lnTo>
                    <a:pt x="5518" y="1159"/>
                  </a:lnTo>
                  <a:lnTo>
                    <a:pt x="5006" y="648"/>
                  </a:lnTo>
                  <a:lnTo>
                    <a:pt x="4147" y="1507"/>
                  </a:lnTo>
                  <a:cubicBezTo>
                    <a:pt x="3938" y="1364"/>
                    <a:pt x="3701" y="1263"/>
                    <a:pt x="3443" y="1215"/>
                  </a:cubicBezTo>
                  <a:lnTo>
                    <a:pt x="3443" y="0"/>
                  </a:lnTo>
                  <a:close/>
                </a:path>
              </a:pathLst>
            </a:cu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90" name="Google Shape;290;p38"/>
            <p:cNvSpPr/>
            <p:nvPr/>
          </p:nvSpPr>
          <p:spPr>
            <a:xfrm>
              <a:off x="1303225" y="2238188"/>
              <a:ext cx="19250" cy="18050"/>
            </a:xfrm>
            <a:custGeom>
              <a:avLst/>
              <a:gdLst/>
              <a:ahLst/>
              <a:cxnLst/>
              <a:rect l="l" t="t" r="r" b="b"/>
              <a:pathLst>
                <a:path w="770" h="722" extrusionOk="0">
                  <a:moveTo>
                    <a:pt x="1" y="1"/>
                  </a:moveTo>
                  <a:lnTo>
                    <a:pt x="1" y="722"/>
                  </a:lnTo>
                  <a:lnTo>
                    <a:pt x="769" y="722"/>
                  </a:lnTo>
                  <a:lnTo>
                    <a:pt x="769" y="1"/>
                  </a:lnTo>
                  <a:close/>
                </a:path>
              </a:pathLst>
            </a:cu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91" name="Google Shape;291;p38"/>
            <p:cNvSpPr/>
            <p:nvPr/>
          </p:nvSpPr>
          <p:spPr>
            <a:xfrm>
              <a:off x="1274325" y="2382038"/>
              <a:ext cx="154050" cy="154100"/>
            </a:xfrm>
            <a:custGeom>
              <a:avLst/>
              <a:gdLst/>
              <a:ahLst/>
              <a:cxnLst/>
              <a:rect l="l" t="t" r="r" b="b"/>
              <a:pathLst>
                <a:path w="6162" h="6164" extrusionOk="0">
                  <a:moveTo>
                    <a:pt x="3081" y="1901"/>
                  </a:moveTo>
                  <a:cubicBezTo>
                    <a:pt x="3732" y="1901"/>
                    <a:pt x="4261" y="2429"/>
                    <a:pt x="4261" y="3080"/>
                  </a:cubicBezTo>
                  <a:cubicBezTo>
                    <a:pt x="4261" y="3731"/>
                    <a:pt x="3732" y="4260"/>
                    <a:pt x="3081" y="4260"/>
                  </a:cubicBezTo>
                  <a:cubicBezTo>
                    <a:pt x="2431" y="4260"/>
                    <a:pt x="1901" y="3731"/>
                    <a:pt x="1901" y="3080"/>
                  </a:cubicBezTo>
                  <a:cubicBezTo>
                    <a:pt x="1901" y="2429"/>
                    <a:pt x="2431" y="1901"/>
                    <a:pt x="3081" y="1901"/>
                  </a:cubicBezTo>
                  <a:close/>
                  <a:moveTo>
                    <a:pt x="2719" y="0"/>
                  </a:moveTo>
                  <a:lnTo>
                    <a:pt x="2719" y="1215"/>
                  </a:lnTo>
                  <a:cubicBezTo>
                    <a:pt x="2465" y="1263"/>
                    <a:pt x="2225" y="1364"/>
                    <a:pt x="2016" y="1507"/>
                  </a:cubicBezTo>
                  <a:lnTo>
                    <a:pt x="1157" y="648"/>
                  </a:lnTo>
                  <a:lnTo>
                    <a:pt x="648" y="1159"/>
                  </a:lnTo>
                  <a:lnTo>
                    <a:pt x="1504" y="2015"/>
                  </a:lnTo>
                  <a:cubicBezTo>
                    <a:pt x="1366" y="2224"/>
                    <a:pt x="1265" y="2465"/>
                    <a:pt x="1215" y="2722"/>
                  </a:cubicBezTo>
                  <a:lnTo>
                    <a:pt x="1" y="2722"/>
                  </a:lnTo>
                  <a:lnTo>
                    <a:pt x="1" y="3442"/>
                  </a:lnTo>
                  <a:lnTo>
                    <a:pt x="1215" y="3442"/>
                  </a:lnTo>
                  <a:cubicBezTo>
                    <a:pt x="1265" y="3700"/>
                    <a:pt x="1366" y="3936"/>
                    <a:pt x="1504" y="4144"/>
                  </a:cubicBezTo>
                  <a:lnTo>
                    <a:pt x="648" y="5004"/>
                  </a:lnTo>
                  <a:lnTo>
                    <a:pt x="1157" y="5516"/>
                  </a:lnTo>
                  <a:lnTo>
                    <a:pt x="2016" y="4656"/>
                  </a:lnTo>
                  <a:cubicBezTo>
                    <a:pt x="2225" y="4798"/>
                    <a:pt x="2465" y="4899"/>
                    <a:pt x="2719" y="4949"/>
                  </a:cubicBezTo>
                  <a:lnTo>
                    <a:pt x="2719" y="6163"/>
                  </a:lnTo>
                  <a:lnTo>
                    <a:pt x="3443" y="6163"/>
                  </a:lnTo>
                  <a:lnTo>
                    <a:pt x="3443" y="4949"/>
                  </a:lnTo>
                  <a:cubicBezTo>
                    <a:pt x="3697" y="4899"/>
                    <a:pt x="3938" y="4798"/>
                    <a:pt x="4146" y="4656"/>
                  </a:cubicBezTo>
                  <a:lnTo>
                    <a:pt x="5006" y="5516"/>
                  </a:lnTo>
                  <a:lnTo>
                    <a:pt x="5514" y="5004"/>
                  </a:lnTo>
                  <a:lnTo>
                    <a:pt x="4658" y="4144"/>
                  </a:lnTo>
                  <a:cubicBezTo>
                    <a:pt x="4797" y="3936"/>
                    <a:pt x="4898" y="3700"/>
                    <a:pt x="4947" y="3442"/>
                  </a:cubicBezTo>
                  <a:lnTo>
                    <a:pt x="6161" y="3442"/>
                  </a:lnTo>
                  <a:lnTo>
                    <a:pt x="6161" y="2722"/>
                  </a:lnTo>
                  <a:lnTo>
                    <a:pt x="4947" y="2722"/>
                  </a:lnTo>
                  <a:cubicBezTo>
                    <a:pt x="4898" y="2465"/>
                    <a:pt x="4797" y="2224"/>
                    <a:pt x="4658" y="2015"/>
                  </a:cubicBezTo>
                  <a:lnTo>
                    <a:pt x="5514" y="1159"/>
                  </a:lnTo>
                  <a:lnTo>
                    <a:pt x="5006" y="648"/>
                  </a:lnTo>
                  <a:lnTo>
                    <a:pt x="4146" y="1507"/>
                  </a:lnTo>
                  <a:cubicBezTo>
                    <a:pt x="3938" y="1364"/>
                    <a:pt x="3697" y="1263"/>
                    <a:pt x="3443" y="1215"/>
                  </a:cubicBezTo>
                  <a:lnTo>
                    <a:pt x="3443" y="0"/>
                  </a:lnTo>
                  <a:close/>
                </a:path>
              </a:pathLst>
            </a:cu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92" name="Google Shape;292;p38"/>
            <p:cNvSpPr/>
            <p:nvPr/>
          </p:nvSpPr>
          <p:spPr>
            <a:xfrm>
              <a:off x="1341675" y="2450063"/>
              <a:ext cx="19350" cy="18025"/>
            </a:xfrm>
            <a:custGeom>
              <a:avLst/>
              <a:gdLst/>
              <a:ahLst/>
              <a:cxnLst/>
              <a:rect l="l" t="t" r="r" b="b"/>
              <a:pathLst>
                <a:path w="774" h="721" extrusionOk="0">
                  <a:moveTo>
                    <a:pt x="1" y="1"/>
                  </a:moveTo>
                  <a:lnTo>
                    <a:pt x="1" y="721"/>
                  </a:lnTo>
                  <a:lnTo>
                    <a:pt x="773" y="721"/>
                  </a:lnTo>
                  <a:lnTo>
                    <a:pt x="773" y="1"/>
                  </a:lnTo>
                  <a:close/>
                </a:path>
              </a:pathLst>
            </a:cu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93" name="Google Shape;293;p38"/>
            <p:cNvSpPr/>
            <p:nvPr/>
          </p:nvSpPr>
          <p:spPr>
            <a:xfrm>
              <a:off x="812650" y="2122563"/>
              <a:ext cx="326250" cy="413575"/>
            </a:xfrm>
            <a:custGeom>
              <a:avLst/>
              <a:gdLst/>
              <a:ahLst/>
              <a:cxnLst/>
              <a:rect l="l" t="t" r="r" b="b"/>
              <a:pathLst>
                <a:path w="13050" h="16543" extrusionOk="0">
                  <a:moveTo>
                    <a:pt x="3443" y="1"/>
                  </a:moveTo>
                  <a:cubicBezTo>
                    <a:pt x="1543" y="1"/>
                    <a:pt x="1" y="1546"/>
                    <a:pt x="1" y="3446"/>
                  </a:cubicBezTo>
                  <a:lnTo>
                    <a:pt x="1" y="5371"/>
                  </a:lnTo>
                  <a:lnTo>
                    <a:pt x="721" y="5371"/>
                  </a:lnTo>
                  <a:lnTo>
                    <a:pt x="721" y="3446"/>
                  </a:lnTo>
                  <a:cubicBezTo>
                    <a:pt x="721" y="1946"/>
                    <a:pt x="1943" y="724"/>
                    <a:pt x="3443" y="724"/>
                  </a:cubicBezTo>
                  <a:lnTo>
                    <a:pt x="12328" y="724"/>
                  </a:lnTo>
                  <a:lnTo>
                    <a:pt x="12328" y="1755"/>
                  </a:lnTo>
                  <a:lnTo>
                    <a:pt x="10999" y="3084"/>
                  </a:lnTo>
                  <a:lnTo>
                    <a:pt x="4237" y="3084"/>
                  </a:lnTo>
                  <a:lnTo>
                    <a:pt x="4237" y="5781"/>
                  </a:lnTo>
                  <a:lnTo>
                    <a:pt x="2695" y="5781"/>
                  </a:lnTo>
                  <a:lnTo>
                    <a:pt x="2695" y="7832"/>
                  </a:lnTo>
                  <a:lnTo>
                    <a:pt x="3853" y="8987"/>
                  </a:lnTo>
                  <a:lnTo>
                    <a:pt x="3853" y="10616"/>
                  </a:lnTo>
                  <a:lnTo>
                    <a:pt x="3056" y="11409"/>
                  </a:lnTo>
                  <a:lnTo>
                    <a:pt x="721" y="9074"/>
                  </a:lnTo>
                  <a:lnTo>
                    <a:pt x="721" y="6140"/>
                  </a:lnTo>
                  <a:lnTo>
                    <a:pt x="1" y="6140"/>
                  </a:lnTo>
                  <a:lnTo>
                    <a:pt x="1" y="9373"/>
                  </a:lnTo>
                  <a:lnTo>
                    <a:pt x="2695" y="12071"/>
                  </a:lnTo>
                  <a:lnTo>
                    <a:pt x="2695" y="16542"/>
                  </a:lnTo>
                  <a:lnTo>
                    <a:pt x="3419" y="16542"/>
                  </a:lnTo>
                  <a:lnTo>
                    <a:pt x="3419" y="12071"/>
                  </a:lnTo>
                  <a:lnTo>
                    <a:pt x="4574" y="10911"/>
                  </a:lnTo>
                  <a:lnTo>
                    <a:pt x="4574" y="8688"/>
                  </a:lnTo>
                  <a:lnTo>
                    <a:pt x="3419" y="7532"/>
                  </a:lnTo>
                  <a:lnTo>
                    <a:pt x="3419" y="6502"/>
                  </a:lnTo>
                  <a:lnTo>
                    <a:pt x="4960" y="6502"/>
                  </a:lnTo>
                  <a:lnTo>
                    <a:pt x="4960" y="3805"/>
                  </a:lnTo>
                  <a:lnTo>
                    <a:pt x="10786" y="3805"/>
                  </a:lnTo>
                  <a:lnTo>
                    <a:pt x="10786" y="5906"/>
                  </a:lnTo>
                  <a:lnTo>
                    <a:pt x="12328" y="7445"/>
                  </a:lnTo>
                  <a:lnTo>
                    <a:pt x="12328" y="7706"/>
                  </a:lnTo>
                  <a:lnTo>
                    <a:pt x="10786" y="7706"/>
                  </a:lnTo>
                  <a:lnTo>
                    <a:pt x="10786" y="8475"/>
                  </a:lnTo>
                  <a:lnTo>
                    <a:pt x="9220" y="8475"/>
                  </a:lnTo>
                  <a:cubicBezTo>
                    <a:pt x="8810" y="8475"/>
                    <a:pt x="8476" y="8813"/>
                    <a:pt x="8476" y="9223"/>
                  </a:cubicBezTo>
                  <a:lnTo>
                    <a:pt x="8476" y="11535"/>
                  </a:lnTo>
                  <a:cubicBezTo>
                    <a:pt x="8476" y="11946"/>
                    <a:pt x="8810" y="12280"/>
                    <a:pt x="9220" y="12280"/>
                  </a:cubicBezTo>
                  <a:lnTo>
                    <a:pt x="10786" y="12280"/>
                  </a:lnTo>
                  <a:lnTo>
                    <a:pt x="10786" y="12690"/>
                  </a:lnTo>
                  <a:cubicBezTo>
                    <a:pt x="10786" y="13407"/>
                    <a:pt x="10171" y="13870"/>
                    <a:pt x="9220" y="13870"/>
                  </a:cubicBezTo>
                  <a:lnTo>
                    <a:pt x="5368" y="13870"/>
                  </a:lnTo>
                  <a:lnTo>
                    <a:pt x="5368" y="14589"/>
                  </a:lnTo>
                  <a:lnTo>
                    <a:pt x="6547" y="14589"/>
                  </a:lnTo>
                  <a:lnTo>
                    <a:pt x="6547" y="16542"/>
                  </a:lnTo>
                  <a:lnTo>
                    <a:pt x="7271" y="16542"/>
                  </a:lnTo>
                  <a:lnTo>
                    <a:pt x="7271" y="14589"/>
                  </a:lnTo>
                  <a:lnTo>
                    <a:pt x="9220" y="14589"/>
                  </a:lnTo>
                  <a:cubicBezTo>
                    <a:pt x="10567" y="14589"/>
                    <a:pt x="11507" y="13811"/>
                    <a:pt x="11507" y="12690"/>
                  </a:cubicBezTo>
                  <a:lnTo>
                    <a:pt x="11507" y="11559"/>
                  </a:lnTo>
                  <a:lnTo>
                    <a:pt x="9220" y="11559"/>
                  </a:lnTo>
                  <a:cubicBezTo>
                    <a:pt x="9207" y="11559"/>
                    <a:pt x="9196" y="11549"/>
                    <a:pt x="9196" y="11535"/>
                  </a:cubicBezTo>
                  <a:lnTo>
                    <a:pt x="9196" y="9223"/>
                  </a:lnTo>
                  <a:cubicBezTo>
                    <a:pt x="9196" y="9210"/>
                    <a:pt x="9207" y="9199"/>
                    <a:pt x="9220" y="9199"/>
                  </a:cubicBezTo>
                  <a:lnTo>
                    <a:pt x="11507" y="9199"/>
                  </a:lnTo>
                  <a:lnTo>
                    <a:pt x="11507" y="8426"/>
                  </a:lnTo>
                  <a:lnTo>
                    <a:pt x="13049" y="8426"/>
                  </a:lnTo>
                  <a:lnTo>
                    <a:pt x="13049" y="7146"/>
                  </a:lnTo>
                  <a:lnTo>
                    <a:pt x="11507" y="5607"/>
                  </a:lnTo>
                  <a:lnTo>
                    <a:pt x="11507" y="3596"/>
                  </a:lnTo>
                  <a:lnTo>
                    <a:pt x="13049" y="2054"/>
                  </a:lnTo>
                  <a:lnTo>
                    <a:pt x="13049" y="1"/>
                  </a:lnTo>
                  <a:close/>
                </a:path>
              </a:pathLst>
            </a:cu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94" name="Google Shape;294;p38"/>
            <p:cNvSpPr/>
            <p:nvPr/>
          </p:nvSpPr>
          <p:spPr>
            <a:xfrm>
              <a:off x="995025" y="2240813"/>
              <a:ext cx="47525" cy="53950"/>
            </a:xfrm>
            <a:custGeom>
              <a:avLst/>
              <a:gdLst/>
              <a:ahLst/>
              <a:cxnLst/>
              <a:rect l="l" t="t" r="r" b="b"/>
              <a:pathLst>
                <a:path w="1901" h="2158" extrusionOk="0">
                  <a:moveTo>
                    <a:pt x="641" y="0"/>
                  </a:moveTo>
                  <a:lnTo>
                    <a:pt x="129" y="512"/>
                  </a:lnTo>
                  <a:lnTo>
                    <a:pt x="1055" y="1434"/>
                  </a:lnTo>
                  <a:lnTo>
                    <a:pt x="0" y="1434"/>
                  </a:lnTo>
                  <a:lnTo>
                    <a:pt x="0" y="2158"/>
                  </a:lnTo>
                  <a:lnTo>
                    <a:pt x="1901" y="2158"/>
                  </a:lnTo>
                  <a:lnTo>
                    <a:pt x="1901" y="1260"/>
                  </a:lnTo>
                  <a:lnTo>
                    <a:pt x="641" y="0"/>
                  </a:lnTo>
                  <a:close/>
                </a:path>
              </a:pathLst>
            </a:cu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nvGrpSpPr>
          <p:cNvPr id="295" name="Google Shape;295;p38"/>
          <p:cNvGrpSpPr/>
          <p:nvPr/>
        </p:nvGrpSpPr>
        <p:grpSpPr>
          <a:xfrm>
            <a:off x="1641488" y="1844138"/>
            <a:ext cx="441875" cy="615800"/>
            <a:chOff x="1829075" y="1183975"/>
            <a:chExt cx="441875" cy="615800"/>
          </a:xfrm>
        </p:grpSpPr>
        <p:sp>
          <p:nvSpPr>
            <p:cNvPr id="296" name="Google Shape;296;p38"/>
            <p:cNvSpPr/>
            <p:nvPr/>
          </p:nvSpPr>
          <p:spPr>
            <a:xfrm>
              <a:off x="1972975" y="1424750"/>
              <a:ext cx="19250" cy="18125"/>
            </a:xfrm>
            <a:custGeom>
              <a:avLst/>
              <a:gdLst/>
              <a:ahLst/>
              <a:cxnLst/>
              <a:rect l="l" t="t" r="r" b="b"/>
              <a:pathLst>
                <a:path w="770" h="725" extrusionOk="0">
                  <a:moveTo>
                    <a:pt x="1" y="0"/>
                  </a:moveTo>
                  <a:lnTo>
                    <a:pt x="1" y="724"/>
                  </a:lnTo>
                  <a:lnTo>
                    <a:pt x="770" y="724"/>
                  </a:lnTo>
                  <a:lnTo>
                    <a:pt x="770" y="0"/>
                  </a:lnTo>
                  <a:close/>
                </a:path>
              </a:pathLst>
            </a:cu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97" name="Google Shape;297;p38"/>
            <p:cNvSpPr/>
            <p:nvPr/>
          </p:nvSpPr>
          <p:spPr>
            <a:xfrm>
              <a:off x="2011450" y="1424750"/>
              <a:ext cx="19325" cy="18125"/>
            </a:xfrm>
            <a:custGeom>
              <a:avLst/>
              <a:gdLst/>
              <a:ahLst/>
              <a:cxnLst/>
              <a:rect l="l" t="t" r="r" b="b"/>
              <a:pathLst>
                <a:path w="773" h="725" extrusionOk="0">
                  <a:moveTo>
                    <a:pt x="0" y="0"/>
                  </a:moveTo>
                  <a:lnTo>
                    <a:pt x="0" y="724"/>
                  </a:lnTo>
                  <a:lnTo>
                    <a:pt x="773" y="724"/>
                  </a:lnTo>
                  <a:lnTo>
                    <a:pt x="773" y="0"/>
                  </a:lnTo>
                  <a:close/>
                </a:path>
              </a:pathLst>
            </a:cu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98" name="Google Shape;298;p38"/>
            <p:cNvSpPr/>
            <p:nvPr/>
          </p:nvSpPr>
          <p:spPr>
            <a:xfrm>
              <a:off x="2050000" y="1424750"/>
              <a:ext cx="19250" cy="18125"/>
            </a:xfrm>
            <a:custGeom>
              <a:avLst/>
              <a:gdLst/>
              <a:ahLst/>
              <a:cxnLst/>
              <a:rect l="l" t="t" r="r" b="b"/>
              <a:pathLst>
                <a:path w="770" h="725" extrusionOk="0">
                  <a:moveTo>
                    <a:pt x="0" y="0"/>
                  </a:moveTo>
                  <a:lnTo>
                    <a:pt x="0" y="724"/>
                  </a:lnTo>
                  <a:lnTo>
                    <a:pt x="770" y="724"/>
                  </a:lnTo>
                  <a:lnTo>
                    <a:pt x="770" y="0"/>
                  </a:lnTo>
                  <a:close/>
                </a:path>
              </a:pathLst>
            </a:cu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99" name="Google Shape;299;p38"/>
            <p:cNvSpPr/>
            <p:nvPr/>
          </p:nvSpPr>
          <p:spPr>
            <a:xfrm>
              <a:off x="1829075" y="1386200"/>
              <a:ext cx="326325" cy="413575"/>
            </a:xfrm>
            <a:custGeom>
              <a:avLst/>
              <a:gdLst/>
              <a:ahLst/>
              <a:cxnLst/>
              <a:rect l="l" t="t" r="r" b="b"/>
              <a:pathLst>
                <a:path w="13053" h="16543" extrusionOk="0">
                  <a:moveTo>
                    <a:pt x="3446" y="0"/>
                  </a:moveTo>
                  <a:cubicBezTo>
                    <a:pt x="1546" y="0"/>
                    <a:pt x="0" y="1545"/>
                    <a:pt x="0" y="3446"/>
                  </a:cubicBezTo>
                  <a:lnTo>
                    <a:pt x="0" y="5370"/>
                  </a:lnTo>
                  <a:lnTo>
                    <a:pt x="724" y="5370"/>
                  </a:lnTo>
                  <a:lnTo>
                    <a:pt x="724" y="3446"/>
                  </a:lnTo>
                  <a:cubicBezTo>
                    <a:pt x="724" y="1945"/>
                    <a:pt x="1946" y="724"/>
                    <a:pt x="3446" y="724"/>
                  </a:cubicBezTo>
                  <a:lnTo>
                    <a:pt x="12328" y="724"/>
                  </a:lnTo>
                  <a:lnTo>
                    <a:pt x="12328" y="1754"/>
                  </a:lnTo>
                  <a:lnTo>
                    <a:pt x="10998" y="3084"/>
                  </a:lnTo>
                  <a:lnTo>
                    <a:pt x="4240" y="3084"/>
                  </a:lnTo>
                  <a:lnTo>
                    <a:pt x="4240" y="5781"/>
                  </a:lnTo>
                  <a:lnTo>
                    <a:pt x="2698" y="5781"/>
                  </a:lnTo>
                  <a:lnTo>
                    <a:pt x="2698" y="7831"/>
                  </a:lnTo>
                  <a:lnTo>
                    <a:pt x="3853" y="8987"/>
                  </a:lnTo>
                  <a:lnTo>
                    <a:pt x="3853" y="10616"/>
                  </a:lnTo>
                  <a:lnTo>
                    <a:pt x="3059" y="11410"/>
                  </a:lnTo>
                  <a:lnTo>
                    <a:pt x="724" y="9074"/>
                  </a:lnTo>
                  <a:lnTo>
                    <a:pt x="724" y="6140"/>
                  </a:lnTo>
                  <a:lnTo>
                    <a:pt x="0" y="6140"/>
                  </a:lnTo>
                  <a:lnTo>
                    <a:pt x="0" y="9373"/>
                  </a:lnTo>
                  <a:lnTo>
                    <a:pt x="2698" y="12070"/>
                  </a:lnTo>
                  <a:lnTo>
                    <a:pt x="2698" y="16543"/>
                  </a:lnTo>
                  <a:lnTo>
                    <a:pt x="3421" y="16543"/>
                  </a:lnTo>
                  <a:lnTo>
                    <a:pt x="3421" y="12070"/>
                  </a:lnTo>
                  <a:lnTo>
                    <a:pt x="4577" y="10912"/>
                  </a:lnTo>
                  <a:lnTo>
                    <a:pt x="4577" y="8687"/>
                  </a:lnTo>
                  <a:lnTo>
                    <a:pt x="3421" y="7532"/>
                  </a:lnTo>
                  <a:lnTo>
                    <a:pt x="3421" y="6502"/>
                  </a:lnTo>
                  <a:lnTo>
                    <a:pt x="4960" y="6502"/>
                  </a:lnTo>
                  <a:lnTo>
                    <a:pt x="4960" y="3804"/>
                  </a:lnTo>
                  <a:lnTo>
                    <a:pt x="10786" y="3804"/>
                  </a:lnTo>
                  <a:lnTo>
                    <a:pt x="10786" y="5907"/>
                  </a:lnTo>
                  <a:lnTo>
                    <a:pt x="12328" y="7445"/>
                  </a:lnTo>
                  <a:lnTo>
                    <a:pt x="12328" y="7706"/>
                  </a:lnTo>
                  <a:lnTo>
                    <a:pt x="10786" y="7706"/>
                  </a:lnTo>
                  <a:lnTo>
                    <a:pt x="10786" y="9248"/>
                  </a:lnTo>
                  <a:lnTo>
                    <a:pt x="8688" y="9248"/>
                  </a:lnTo>
                  <a:lnTo>
                    <a:pt x="7706" y="10229"/>
                  </a:lnTo>
                  <a:lnTo>
                    <a:pt x="7706" y="11510"/>
                  </a:lnTo>
                  <a:lnTo>
                    <a:pt x="10786" y="11510"/>
                  </a:lnTo>
                  <a:lnTo>
                    <a:pt x="10786" y="12690"/>
                  </a:lnTo>
                  <a:cubicBezTo>
                    <a:pt x="10786" y="13407"/>
                    <a:pt x="10174" y="13870"/>
                    <a:pt x="9223" y="13870"/>
                  </a:cubicBezTo>
                  <a:lnTo>
                    <a:pt x="5371" y="13870"/>
                  </a:lnTo>
                  <a:lnTo>
                    <a:pt x="5371" y="14591"/>
                  </a:lnTo>
                  <a:lnTo>
                    <a:pt x="6550" y="14591"/>
                  </a:lnTo>
                  <a:lnTo>
                    <a:pt x="6550" y="16543"/>
                  </a:lnTo>
                  <a:lnTo>
                    <a:pt x="7271" y="16543"/>
                  </a:lnTo>
                  <a:lnTo>
                    <a:pt x="7271" y="14591"/>
                  </a:lnTo>
                  <a:lnTo>
                    <a:pt x="9223" y="14591"/>
                  </a:lnTo>
                  <a:cubicBezTo>
                    <a:pt x="10571" y="14591"/>
                    <a:pt x="11510" y="13811"/>
                    <a:pt x="11510" y="12690"/>
                  </a:cubicBezTo>
                  <a:lnTo>
                    <a:pt x="11510" y="10786"/>
                  </a:lnTo>
                  <a:lnTo>
                    <a:pt x="8426" y="10786"/>
                  </a:lnTo>
                  <a:lnTo>
                    <a:pt x="8426" y="10528"/>
                  </a:lnTo>
                  <a:lnTo>
                    <a:pt x="8987" y="9969"/>
                  </a:lnTo>
                  <a:lnTo>
                    <a:pt x="11510" y="9969"/>
                  </a:lnTo>
                  <a:lnTo>
                    <a:pt x="11510" y="8427"/>
                  </a:lnTo>
                  <a:lnTo>
                    <a:pt x="13052" y="8427"/>
                  </a:lnTo>
                  <a:lnTo>
                    <a:pt x="13052" y="7145"/>
                  </a:lnTo>
                  <a:lnTo>
                    <a:pt x="11510" y="5608"/>
                  </a:lnTo>
                  <a:lnTo>
                    <a:pt x="11510" y="3595"/>
                  </a:lnTo>
                  <a:lnTo>
                    <a:pt x="13052" y="2054"/>
                  </a:lnTo>
                  <a:lnTo>
                    <a:pt x="13052" y="0"/>
                  </a:lnTo>
                  <a:close/>
                </a:path>
              </a:pathLst>
            </a:cu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00" name="Google Shape;300;p38"/>
            <p:cNvSpPr/>
            <p:nvPr/>
          </p:nvSpPr>
          <p:spPr>
            <a:xfrm>
              <a:off x="2001875" y="1521075"/>
              <a:ext cx="66850" cy="53950"/>
            </a:xfrm>
            <a:custGeom>
              <a:avLst/>
              <a:gdLst/>
              <a:ahLst/>
              <a:cxnLst/>
              <a:rect l="l" t="t" r="r" b="b"/>
              <a:pathLst>
                <a:path w="2674" h="2158" extrusionOk="0">
                  <a:moveTo>
                    <a:pt x="1" y="0"/>
                  </a:moveTo>
                  <a:lnTo>
                    <a:pt x="1" y="720"/>
                  </a:lnTo>
                  <a:lnTo>
                    <a:pt x="1949" y="720"/>
                  </a:lnTo>
                  <a:lnTo>
                    <a:pt x="1949" y="982"/>
                  </a:lnTo>
                  <a:lnTo>
                    <a:pt x="1285" y="1646"/>
                  </a:lnTo>
                  <a:lnTo>
                    <a:pt x="1797" y="2158"/>
                  </a:lnTo>
                  <a:lnTo>
                    <a:pt x="2674" y="1281"/>
                  </a:lnTo>
                  <a:lnTo>
                    <a:pt x="2674" y="0"/>
                  </a:lnTo>
                  <a:close/>
                </a:path>
              </a:pathLst>
            </a:cu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01" name="Google Shape;301;p38"/>
            <p:cNvSpPr/>
            <p:nvPr/>
          </p:nvSpPr>
          <p:spPr>
            <a:xfrm>
              <a:off x="2175825" y="1183975"/>
              <a:ext cx="95125" cy="364800"/>
            </a:xfrm>
            <a:custGeom>
              <a:avLst/>
              <a:gdLst/>
              <a:ahLst/>
              <a:cxnLst/>
              <a:rect l="l" t="t" r="r" b="b"/>
              <a:pathLst>
                <a:path w="3805" h="14592" extrusionOk="0">
                  <a:moveTo>
                    <a:pt x="3056" y="725"/>
                  </a:moveTo>
                  <a:cubicBezTo>
                    <a:pt x="3070" y="725"/>
                    <a:pt x="3080" y="735"/>
                    <a:pt x="3080" y="746"/>
                  </a:cubicBezTo>
                  <a:lnTo>
                    <a:pt x="3080" y="2312"/>
                  </a:lnTo>
                  <a:lnTo>
                    <a:pt x="720" y="2312"/>
                  </a:lnTo>
                  <a:lnTo>
                    <a:pt x="720" y="746"/>
                  </a:lnTo>
                  <a:cubicBezTo>
                    <a:pt x="720" y="735"/>
                    <a:pt x="734" y="725"/>
                    <a:pt x="744" y="725"/>
                  </a:cubicBezTo>
                  <a:close/>
                  <a:moveTo>
                    <a:pt x="2311" y="13049"/>
                  </a:moveTo>
                  <a:lnTo>
                    <a:pt x="2311" y="13459"/>
                  </a:lnTo>
                  <a:cubicBezTo>
                    <a:pt x="2311" y="13686"/>
                    <a:pt x="2127" y="13870"/>
                    <a:pt x="1900" y="13870"/>
                  </a:cubicBezTo>
                  <a:cubicBezTo>
                    <a:pt x="1677" y="13870"/>
                    <a:pt x="1493" y="13686"/>
                    <a:pt x="1493" y="13459"/>
                  </a:cubicBezTo>
                  <a:lnTo>
                    <a:pt x="1493" y="13049"/>
                  </a:lnTo>
                  <a:close/>
                  <a:moveTo>
                    <a:pt x="744" y="1"/>
                  </a:moveTo>
                  <a:cubicBezTo>
                    <a:pt x="334" y="1"/>
                    <a:pt x="0" y="335"/>
                    <a:pt x="0" y="746"/>
                  </a:cubicBezTo>
                  <a:lnTo>
                    <a:pt x="0" y="4985"/>
                  </a:lnTo>
                  <a:lnTo>
                    <a:pt x="720" y="4985"/>
                  </a:lnTo>
                  <a:lnTo>
                    <a:pt x="720" y="3035"/>
                  </a:lnTo>
                  <a:lnTo>
                    <a:pt x="3080" y="3035"/>
                  </a:lnTo>
                  <a:lnTo>
                    <a:pt x="3080" y="3853"/>
                  </a:lnTo>
                  <a:lnTo>
                    <a:pt x="1900" y="3853"/>
                  </a:lnTo>
                  <a:lnTo>
                    <a:pt x="1900" y="4574"/>
                  </a:lnTo>
                  <a:lnTo>
                    <a:pt x="3080" y="4574"/>
                  </a:lnTo>
                  <a:lnTo>
                    <a:pt x="3080" y="5395"/>
                  </a:lnTo>
                  <a:lnTo>
                    <a:pt x="1900" y="5395"/>
                  </a:lnTo>
                  <a:lnTo>
                    <a:pt x="1900" y="6116"/>
                  </a:lnTo>
                  <a:lnTo>
                    <a:pt x="3080" y="6116"/>
                  </a:lnTo>
                  <a:lnTo>
                    <a:pt x="3080" y="6934"/>
                  </a:lnTo>
                  <a:lnTo>
                    <a:pt x="1900" y="6934"/>
                  </a:lnTo>
                  <a:lnTo>
                    <a:pt x="1900" y="7658"/>
                  </a:lnTo>
                  <a:lnTo>
                    <a:pt x="3080" y="7658"/>
                  </a:lnTo>
                  <a:lnTo>
                    <a:pt x="3080" y="8476"/>
                  </a:lnTo>
                  <a:lnTo>
                    <a:pt x="1900" y="8476"/>
                  </a:lnTo>
                  <a:lnTo>
                    <a:pt x="1900" y="9199"/>
                  </a:lnTo>
                  <a:lnTo>
                    <a:pt x="3080" y="9199"/>
                  </a:lnTo>
                  <a:lnTo>
                    <a:pt x="3080" y="9457"/>
                  </a:lnTo>
                  <a:lnTo>
                    <a:pt x="2311" y="10230"/>
                  </a:lnTo>
                  <a:lnTo>
                    <a:pt x="2311" y="12328"/>
                  </a:lnTo>
                  <a:lnTo>
                    <a:pt x="1493" y="12328"/>
                  </a:lnTo>
                  <a:lnTo>
                    <a:pt x="1493" y="10230"/>
                  </a:lnTo>
                  <a:lnTo>
                    <a:pt x="720" y="9457"/>
                  </a:lnTo>
                  <a:lnTo>
                    <a:pt x="720" y="5753"/>
                  </a:lnTo>
                  <a:lnTo>
                    <a:pt x="0" y="5753"/>
                  </a:lnTo>
                  <a:lnTo>
                    <a:pt x="0" y="9756"/>
                  </a:lnTo>
                  <a:lnTo>
                    <a:pt x="769" y="10526"/>
                  </a:lnTo>
                  <a:lnTo>
                    <a:pt x="769" y="13459"/>
                  </a:lnTo>
                  <a:cubicBezTo>
                    <a:pt x="769" y="14082"/>
                    <a:pt x="1277" y="14591"/>
                    <a:pt x="1900" y="14591"/>
                  </a:cubicBezTo>
                  <a:cubicBezTo>
                    <a:pt x="2527" y="14591"/>
                    <a:pt x="3031" y="14082"/>
                    <a:pt x="3031" y="13459"/>
                  </a:cubicBezTo>
                  <a:lnTo>
                    <a:pt x="3031" y="10526"/>
                  </a:lnTo>
                  <a:lnTo>
                    <a:pt x="3804" y="9756"/>
                  </a:lnTo>
                  <a:lnTo>
                    <a:pt x="3804" y="746"/>
                  </a:lnTo>
                  <a:cubicBezTo>
                    <a:pt x="3804" y="335"/>
                    <a:pt x="3470" y="1"/>
                    <a:pt x="3056" y="1"/>
                  </a:cubicBezTo>
                  <a:close/>
                </a:path>
              </a:pathLst>
            </a:cu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nvGrpSpPr>
          <p:cNvPr id="302" name="Google Shape;302;p38"/>
          <p:cNvGrpSpPr/>
          <p:nvPr/>
        </p:nvGrpSpPr>
        <p:grpSpPr>
          <a:xfrm>
            <a:off x="4408838" y="2046363"/>
            <a:ext cx="326325" cy="413575"/>
            <a:chOff x="4306863" y="2046363"/>
            <a:chExt cx="326325" cy="413575"/>
          </a:xfrm>
        </p:grpSpPr>
        <p:sp>
          <p:nvSpPr>
            <p:cNvPr id="303" name="Google Shape;303;p38"/>
            <p:cNvSpPr/>
            <p:nvPr/>
          </p:nvSpPr>
          <p:spPr>
            <a:xfrm>
              <a:off x="4450763" y="2084913"/>
              <a:ext cx="19250" cy="18125"/>
            </a:xfrm>
            <a:custGeom>
              <a:avLst/>
              <a:gdLst/>
              <a:ahLst/>
              <a:cxnLst/>
              <a:rect l="l" t="t" r="r" b="b"/>
              <a:pathLst>
                <a:path w="770" h="725" extrusionOk="0">
                  <a:moveTo>
                    <a:pt x="1" y="0"/>
                  </a:moveTo>
                  <a:lnTo>
                    <a:pt x="1" y="724"/>
                  </a:lnTo>
                  <a:lnTo>
                    <a:pt x="770" y="724"/>
                  </a:lnTo>
                  <a:lnTo>
                    <a:pt x="770" y="0"/>
                  </a:lnTo>
                  <a:close/>
                </a:path>
              </a:pathLst>
            </a:cu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04" name="Google Shape;304;p38"/>
            <p:cNvSpPr/>
            <p:nvPr/>
          </p:nvSpPr>
          <p:spPr>
            <a:xfrm>
              <a:off x="4489238" y="2084913"/>
              <a:ext cx="19325" cy="18125"/>
            </a:xfrm>
            <a:custGeom>
              <a:avLst/>
              <a:gdLst/>
              <a:ahLst/>
              <a:cxnLst/>
              <a:rect l="l" t="t" r="r" b="b"/>
              <a:pathLst>
                <a:path w="773" h="725" extrusionOk="0">
                  <a:moveTo>
                    <a:pt x="0" y="0"/>
                  </a:moveTo>
                  <a:lnTo>
                    <a:pt x="0" y="724"/>
                  </a:lnTo>
                  <a:lnTo>
                    <a:pt x="773" y="724"/>
                  </a:lnTo>
                  <a:lnTo>
                    <a:pt x="773" y="0"/>
                  </a:lnTo>
                  <a:close/>
                </a:path>
              </a:pathLst>
            </a:cu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05" name="Google Shape;305;p38"/>
            <p:cNvSpPr/>
            <p:nvPr/>
          </p:nvSpPr>
          <p:spPr>
            <a:xfrm>
              <a:off x="4527788" y="2084913"/>
              <a:ext cx="19250" cy="18125"/>
            </a:xfrm>
            <a:custGeom>
              <a:avLst/>
              <a:gdLst/>
              <a:ahLst/>
              <a:cxnLst/>
              <a:rect l="l" t="t" r="r" b="b"/>
              <a:pathLst>
                <a:path w="770" h="725" extrusionOk="0">
                  <a:moveTo>
                    <a:pt x="0" y="0"/>
                  </a:moveTo>
                  <a:lnTo>
                    <a:pt x="0" y="724"/>
                  </a:lnTo>
                  <a:lnTo>
                    <a:pt x="770" y="724"/>
                  </a:lnTo>
                  <a:lnTo>
                    <a:pt x="770" y="0"/>
                  </a:lnTo>
                  <a:close/>
                </a:path>
              </a:pathLst>
            </a:cu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06" name="Google Shape;306;p38"/>
            <p:cNvSpPr/>
            <p:nvPr/>
          </p:nvSpPr>
          <p:spPr>
            <a:xfrm>
              <a:off x="4306863" y="2046363"/>
              <a:ext cx="326325" cy="413575"/>
            </a:xfrm>
            <a:custGeom>
              <a:avLst/>
              <a:gdLst/>
              <a:ahLst/>
              <a:cxnLst/>
              <a:rect l="l" t="t" r="r" b="b"/>
              <a:pathLst>
                <a:path w="13053" h="16543" extrusionOk="0">
                  <a:moveTo>
                    <a:pt x="3446" y="0"/>
                  </a:moveTo>
                  <a:cubicBezTo>
                    <a:pt x="1546" y="0"/>
                    <a:pt x="0" y="1545"/>
                    <a:pt x="0" y="3446"/>
                  </a:cubicBezTo>
                  <a:lnTo>
                    <a:pt x="0" y="5370"/>
                  </a:lnTo>
                  <a:lnTo>
                    <a:pt x="724" y="5370"/>
                  </a:lnTo>
                  <a:lnTo>
                    <a:pt x="724" y="3446"/>
                  </a:lnTo>
                  <a:cubicBezTo>
                    <a:pt x="724" y="1945"/>
                    <a:pt x="1946" y="724"/>
                    <a:pt x="3446" y="724"/>
                  </a:cubicBezTo>
                  <a:lnTo>
                    <a:pt x="12328" y="724"/>
                  </a:lnTo>
                  <a:lnTo>
                    <a:pt x="12328" y="1754"/>
                  </a:lnTo>
                  <a:lnTo>
                    <a:pt x="10998" y="3084"/>
                  </a:lnTo>
                  <a:lnTo>
                    <a:pt x="4240" y="3084"/>
                  </a:lnTo>
                  <a:lnTo>
                    <a:pt x="4240" y="5781"/>
                  </a:lnTo>
                  <a:lnTo>
                    <a:pt x="2698" y="5781"/>
                  </a:lnTo>
                  <a:lnTo>
                    <a:pt x="2698" y="7831"/>
                  </a:lnTo>
                  <a:lnTo>
                    <a:pt x="3853" y="8987"/>
                  </a:lnTo>
                  <a:lnTo>
                    <a:pt x="3853" y="10616"/>
                  </a:lnTo>
                  <a:lnTo>
                    <a:pt x="3059" y="11410"/>
                  </a:lnTo>
                  <a:lnTo>
                    <a:pt x="724" y="9074"/>
                  </a:lnTo>
                  <a:lnTo>
                    <a:pt x="724" y="6140"/>
                  </a:lnTo>
                  <a:lnTo>
                    <a:pt x="0" y="6140"/>
                  </a:lnTo>
                  <a:lnTo>
                    <a:pt x="0" y="9373"/>
                  </a:lnTo>
                  <a:lnTo>
                    <a:pt x="2698" y="12070"/>
                  </a:lnTo>
                  <a:lnTo>
                    <a:pt x="2698" y="16543"/>
                  </a:lnTo>
                  <a:lnTo>
                    <a:pt x="3421" y="16543"/>
                  </a:lnTo>
                  <a:lnTo>
                    <a:pt x="3421" y="12070"/>
                  </a:lnTo>
                  <a:lnTo>
                    <a:pt x="4577" y="10912"/>
                  </a:lnTo>
                  <a:lnTo>
                    <a:pt x="4577" y="8687"/>
                  </a:lnTo>
                  <a:lnTo>
                    <a:pt x="3421" y="7532"/>
                  </a:lnTo>
                  <a:lnTo>
                    <a:pt x="3421" y="6502"/>
                  </a:lnTo>
                  <a:lnTo>
                    <a:pt x="4960" y="6502"/>
                  </a:lnTo>
                  <a:lnTo>
                    <a:pt x="4960" y="3804"/>
                  </a:lnTo>
                  <a:lnTo>
                    <a:pt x="10786" y="3804"/>
                  </a:lnTo>
                  <a:lnTo>
                    <a:pt x="10786" y="5907"/>
                  </a:lnTo>
                  <a:lnTo>
                    <a:pt x="12328" y="7445"/>
                  </a:lnTo>
                  <a:lnTo>
                    <a:pt x="12328" y="7706"/>
                  </a:lnTo>
                  <a:lnTo>
                    <a:pt x="10786" y="7706"/>
                  </a:lnTo>
                  <a:lnTo>
                    <a:pt x="10786" y="9248"/>
                  </a:lnTo>
                  <a:lnTo>
                    <a:pt x="8688" y="9248"/>
                  </a:lnTo>
                  <a:lnTo>
                    <a:pt x="7706" y="10229"/>
                  </a:lnTo>
                  <a:lnTo>
                    <a:pt x="7706" y="11510"/>
                  </a:lnTo>
                  <a:lnTo>
                    <a:pt x="10786" y="11510"/>
                  </a:lnTo>
                  <a:lnTo>
                    <a:pt x="10786" y="12690"/>
                  </a:lnTo>
                  <a:cubicBezTo>
                    <a:pt x="10786" y="13407"/>
                    <a:pt x="10174" y="13870"/>
                    <a:pt x="9223" y="13870"/>
                  </a:cubicBezTo>
                  <a:lnTo>
                    <a:pt x="5371" y="13870"/>
                  </a:lnTo>
                  <a:lnTo>
                    <a:pt x="5371" y="14591"/>
                  </a:lnTo>
                  <a:lnTo>
                    <a:pt x="6550" y="14591"/>
                  </a:lnTo>
                  <a:lnTo>
                    <a:pt x="6550" y="16543"/>
                  </a:lnTo>
                  <a:lnTo>
                    <a:pt x="7271" y="16543"/>
                  </a:lnTo>
                  <a:lnTo>
                    <a:pt x="7271" y="14591"/>
                  </a:lnTo>
                  <a:lnTo>
                    <a:pt x="9223" y="14591"/>
                  </a:lnTo>
                  <a:cubicBezTo>
                    <a:pt x="10571" y="14591"/>
                    <a:pt x="11510" y="13811"/>
                    <a:pt x="11510" y="12690"/>
                  </a:cubicBezTo>
                  <a:lnTo>
                    <a:pt x="11510" y="10786"/>
                  </a:lnTo>
                  <a:lnTo>
                    <a:pt x="8426" y="10786"/>
                  </a:lnTo>
                  <a:lnTo>
                    <a:pt x="8426" y="10528"/>
                  </a:lnTo>
                  <a:lnTo>
                    <a:pt x="8987" y="9969"/>
                  </a:lnTo>
                  <a:lnTo>
                    <a:pt x="11510" y="9969"/>
                  </a:lnTo>
                  <a:lnTo>
                    <a:pt x="11510" y="8427"/>
                  </a:lnTo>
                  <a:lnTo>
                    <a:pt x="13052" y="8427"/>
                  </a:lnTo>
                  <a:lnTo>
                    <a:pt x="13052" y="7145"/>
                  </a:lnTo>
                  <a:lnTo>
                    <a:pt x="11510" y="5608"/>
                  </a:lnTo>
                  <a:lnTo>
                    <a:pt x="11510" y="3595"/>
                  </a:lnTo>
                  <a:lnTo>
                    <a:pt x="13052" y="2054"/>
                  </a:lnTo>
                  <a:lnTo>
                    <a:pt x="13052" y="0"/>
                  </a:lnTo>
                  <a:close/>
                </a:path>
              </a:pathLst>
            </a:cu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07" name="Google Shape;307;p38"/>
            <p:cNvSpPr/>
            <p:nvPr/>
          </p:nvSpPr>
          <p:spPr>
            <a:xfrm>
              <a:off x="4479663" y="2181238"/>
              <a:ext cx="66850" cy="53950"/>
            </a:xfrm>
            <a:custGeom>
              <a:avLst/>
              <a:gdLst/>
              <a:ahLst/>
              <a:cxnLst/>
              <a:rect l="l" t="t" r="r" b="b"/>
              <a:pathLst>
                <a:path w="2674" h="2158" extrusionOk="0">
                  <a:moveTo>
                    <a:pt x="1" y="0"/>
                  </a:moveTo>
                  <a:lnTo>
                    <a:pt x="1" y="720"/>
                  </a:lnTo>
                  <a:lnTo>
                    <a:pt x="1949" y="720"/>
                  </a:lnTo>
                  <a:lnTo>
                    <a:pt x="1949" y="982"/>
                  </a:lnTo>
                  <a:lnTo>
                    <a:pt x="1285" y="1646"/>
                  </a:lnTo>
                  <a:lnTo>
                    <a:pt x="1797" y="2158"/>
                  </a:lnTo>
                  <a:lnTo>
                    <a:pt x="2674" y="1281"/>
                  </a:lnTo>
                  <a:lnTo>
                    <a:pt x="2674" y="0"/>
                  </a:lnTo>
                  <a:close/>
                </a:path>
              </a:pathLst>
            </a:cu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spTree>
  </p:cSld>
  <p:clrMapOvr>
    <a:masterClrMapping/>
  </p:clrMapOvr>
</p:sld>
</file>

<file path=ppt/theme/theme1.xml><?xml version="1.0" encoding="utf-8"?>
<a:theme xmlns:a="http://schemas.openxmlformats.org/drawingml/2006/main" name="COVID-19 by Slidesgo">
  <a:themeElements>
    <a:clrScheme name="Simple Light">
      <a:dk1>
        <a:srgbClr val="FFFFFF"/>
      </a:dk1>
      <a:lt1>
        <a:srgbClr val="08031F"/>
      </a:lt1>
      <a:dk2>
        <a:srgbClr val="00B661"/>
      </a:dk2>
      <a:lt2>
        <a:srgbClr val="67F19B"/>
      </a:lt2>
      <a:accent1>
        <a:srgbClr val="27FF78"/>
      </a:accent1>
      <a:accent2>
        <a:srgbClr val="FFFFFF"/>
      </a:accent2>
      <a:accent3>
        <a:srgbClr val="08031F"/>
      </a:accent3>
      <a:accent4>
        <a:srgbClr val="00B661"/>
      </a:accent4>
      <a:accent5>
        <a:srgbClr val="00C5FF"/>
      </a:accent5>
      <a:accent6>
        <a:srgbClr val="27FF78"/>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637</TotalTime>
  <Words>1366</Words>
  <Application>Microsoft Office PowerPoint</Application>
  <PresentationFormat>On-screen Show (16:9)</PresentationFormat>
  <Paragraphs>174</Paragraphs>
  <Slides>31</Slides>
  <Notes>31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31</vt:i4>
      </vt:variant>
    </vt:vector>
  </HeadingPairs>
  <TitlesOfParts>
    <vt:vector size="41" baseType="lpstr">
      <vt:lpstr>Anaheim</vt:lpstr>
      <vt:lpstr>Arial</vt:lpstr>
      <vt:lpstr>Bahiana</vt:lpstr>
      <vt:lpstr>Fira Sans Extra Condensed Medium</vt:lpstr>
      <vt:lpstr>Roboto Slab Regular</vt:lpstr>
      <vt:lpstr>Saira Semi Condensed</vt:lpstr>
      <vt:lpstr>Saira SemiCondensed Medium</vt:lpstr>
      <vt:lpstr>Saira SemiCondensed SemiBold</vt:lpstr>
      <vt:lpstr>Six Caps</vt:lpstr>
      <vt:lpstr>COVID-19 by Slidesgo</vt:lpstr>
      <vt:lpstr>CoVID-19</vt:lpstr>
      <vt:lpstr>01.</vt:lpstr>
      <vt:lpstr>—DR. TEDROS ADHANOM GHEBREYESUS, WORLD HEALTH ORGANIZATION’S DIRECTOR GENERAL</vt:lpstr>
      <vt:lpstr>COVID-19</vt:lpstr>
      <vt:lpstr>Can I get COVID-19?</vt:lpstr>
      <vt:lpstr>HISTORY</vt:lpstr>
      <vt:lpstr>ABOUT CORONAVIRUS</vt:lpstr>
      <vt:lpstr>SERIES OF EVENTS</vt:lpstr>
      <vt:lpstr>SYMPTOMS OF COVID-19</vt:lpstr>
      <vt:lpstr>ASYMPTOMATIC PEOPLE</vt:lpstr>
      <vt:lpstr>INFOGRAPHICS</vt:lpstr>
      <vt:lpstr>WHAT TO DO IF YOU HAVE SYMPTOMS</vt:lpstr>
      <vt:lpstr>WHAT TO DO IF YOU HAVE SYMPTOMS</vt:lpstr>
      <vt:lpstr>ABOUT 80% OF PEOPLE RECOVER FROM THIS DISEASE WITHOUT NEEDING SPECIAL TREATMENT</vt:lpstr>
      <vt:lpstr>STATS ABOUT CORONAVIRUS</vt:lpstr>
      <vt:lpstr>MORTALITY RATE BY AGE</vt:lpstr>
      <vt:lpstr>SOME NUMERICAL DATA</vt:lpstr>
      <vt:lpstr>MAP of Covid-19 cases</vt:lpstr>
      <vt:lpstr>5 COUNTRIES WITH THE HIGHEST NUMBER OF CASES</vt:lpstr>
      <vt:lpstr>118,387</vt:lpstr>
      <vt:lpstr>12,000+</vt:lpstr>
      <vt:lpstr>IATA COVID-19 FINANCIAL IMPACT</vt:lpstr>
      <vt:lpstr>PREVENTION MEASURES</vt:lpstr>
      <vt:lpstr>ANTIBIOTICS DO NOT WORK AGAINST CORONAVIRUS</vt:lpstr>
      <vt:lpstr>PROTECTING YOURSELF AND PREVENTING THE SPREAD OF THE DISEASE</vt:lpstr>
      <vt:lpstr>PROTECTION MEASURES FOR PEOPLE THAT ARE IN OR VISITED INFECTED AREAS</vt:lpstr>
      <vt:lpstr>HOW TO USE A MASK</vt:lpstr>
      <vt:lpstr>TABLET APP</vt:lpstr>
      <vt:lpstr>DESKTOP SOFTWARE</vt:lpstr>
      <vt:lpstr>MOBILE WEB</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CoVID-19</dc:title>
  <cp:lastModifiedBy>Debashis Mishra</cp:lastModifiedBy>
  <cp:revision>9</cp:revision>
  <dcterms:modified xsi:type="dcterms:W3CDTF">2020-03-21T20:43:28Z</dcterms:modified>
</cp:coreProperties>
</file>